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E66-67D7-431B-B523-87A5EF7691EA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359F-75B1-428D-B1C8-AEB352C18A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microsoft.com/office/2007/relationships/hdphoto" Target="../media/hdphoto5.wdp"/><Relationship Id="rId24" Type="http://schemas.openxmlformats.org/officeDocument/2006/relationships/image" Target="../media/image18.png"/><Relationship Id="rId25" Type="http://schemas.microsoft.com/office/2007/relationships/hdphoto" Target="../media/hdphoto6.wdp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microsoft.com/office/2007/relationships/hdphoto" Target="../media/hdphoto10.wdp"/><Relationship Id="rId37" Type="http://schemas.openxmlformats.org/officeDocument/2006/relationships/image" Target="../media/image26.png"/><Relationship Id="rId3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узырек для мыслей: облако 9"/>
          <p:cNvSpPr/>
          <p:nvPr/>
        </p:nvSpPr>
        <p:spPr>
          <a:xfrm>
            <a:off x="5175335" y="286418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їсти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неїстівне</a:t>
            </a:r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164" y="2540287"/>
              <a:ext cx="1791158" cy="1791158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107" y="3898975"/>
              <a:ext cx="1600369" cy="1600369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02" y="4801676"/>
              <a:ext cx="2168426" cy="1626319"/>
            </a:xfrm>
            <a:prstGeom prst="rect">
              <a:avLst/>
            </a:prstGeom>
          </p:spPr>
        </p:pic>
      </p:grpSp>
      <p:sp>
        <p:nvSpPr>
          <p:cNvPr id="2" name="Знак умножения 1"/>
          <p:cNvSpPr/>
          <p:nvPr/>
        </p:nvSpPr>
        <p:spPr>
          <a:xfrm>
            <a:off x="3292185" y="2389172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узырек для мыслей: облако 16"/>
          <p:cNvSpPr/>
          <p:nvPr/>
        </p:nvSpPr>
        <p:spPr>
          <a:xfrm>
            <a:off x="5164383" y="295035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читати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111169" y="2271878"/>
            <a:ext cx="3012841" cy="2215922"/>
            <a:chOff x="3111169" y="2271878"/>
            <a:chExt cx="3012841" cy="221592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foregroundMark x1="11380" y1="52742" x2="11380" y2="52742"/>
                          <a14:foregroundMark x1="12107" y1="75968" x2="12107" y2="75968"/>
                          <a14:foregroundMark x1="14407" y1="77903" x2="16223" y2="780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53164" y="2777321"/>
              <a:ext cx="2278801" cy="171047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Группа 20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949" b="90051" l="9927" r="89952">
                          <a14:foregroundMark x1="45400" y1="18525" x2="39588" y2="18868"/>
                          <a14:foregroundMark x1="31719" y1="19726" x2="27724" y2="21955"/>
                          <a14:foregroundMark x1="29540" y1="18353" x2="53027" y2="14923"/>
                          <a14:foregroundMark x1="55690" y1="14065" x2="61985" y2="18010"/>
                          <a14:foregroundMark x1="62349" y1="90051" x2="62349" y2="90051"/>
                          <a14:foregroundMark x1="50121" y1="16123" x2="41404" y2="14923"/>
                          <a14:foregroundMark x1="37530" y1="19211" x2="37530" y2="224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1214" y="3855045"/>
              <a:ext cx="2401903" cy="1695289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2714" b="93714" l="7979" r="92908">
                          <a14:foregroundMark x1="24645" y1="18714" x2="52305" y2="11429"/>
                          <a14:foregroundMark x1="60106" y1="16143" x2="71809" y2="44286"/>
                          <a14:foregroundMark x1="73404" y1="46429" x2="73404" y2="47571"/>
                          <a14:foregroundMark x1="83333" y1="64286" x2="87057" y2="80857"/>
                          <a14:foregroundMark x1="66489" y1="89000" x2="45390" y2="89857"/>
                          <a14:foregroundMark x1="29965" y1="91143" x2="22695" y2="90286"/>
                          <a14:foregroundMark x1="20567" y1="80000" x2="20567" y2="56571"/>
                          <a14:foregroundMark x1="14184" y1="36571" x2="14184" y2="23000"/>
                          <a14:foregroundMark x1="8333" y1="15286" x2="31560" y2="8857"/>
                          <a14:foregroundMark x1="33156" y1="8429" x2="34752" y2="8429"/>
                          <a14:foregroundMark x1="54255" y1="8429" x2="66489" y2="7571"/>
                          <a14:foregroundMark x1="70567" y1="89286" x2="70567" y2="89286"/>
                          <a14:foregroundMark x1="92908" y1="81000" x2="92908" y2="81000"/>
                          <a14:foregroundMark x1="70390" y1="2857" x2="70390" y2="2857"/>
                          <a14:foregroundMark x1="27660" y1="93714" x2="27660" y2="937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737175"/>
              <a:ext cx="1310348" cy="1626319"/>
            </a:xfrm>
            <a:prstGeom prst="rect">
              <a:avLst/>
            </a:prstGeom>
          </p:spPr>
        </p:pic>
      </p:grpSp>
      <p:sp>
        <p:nvSpPr>
          <p:cNvPr id="27" name="Знак умножения 26"/>
          <p:cNvSpPr/>
          <p:nvPr/>
        </p:nvSpPr>
        <p:spPr>
          <a:xfrm>
            <a:off x="5449728" y="4548677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Пузырек для мыслей: облако 37"/>
          <p:cNvSpPr/>
          <p:nvPr/>
        </p:nvSpPr>
        <p:spPr>
          <a:xfrm>
            <a:off x="5175334" y="288463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сидіти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5853" y="2481640"/>
              <a:ext cx="1592140" cy="179115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73084" y="3711158"/>
              <a:ext cx="1944462" cy="1944462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267993" y="4365266"/>
            <a:ext cx="3012841" cy="2336378"/>
            <a:chOff x="5267993" y="4365266"/>
            <a:chExt cx="3012841" cy="2336378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739636" y="4601735"/>
              <a:ext cx="2099909" cy="2099909"/>
            </a:xfrm>
            <a:prstGeom prst="rect">
              <a:avLst/>
            </a:prstGeom>
          </p:spPr>
        </p:pic>
      </p:grpSp>
      <p:sp>
        <p:nvSpPr>
          <p:cNvPr id="48" name="Знак умножения 47"/>
          <p:cNvSpPr/>
          <p:nvPr/>
        </p:nvSpPr>
        <p:spPr>
          <a:xfrm>
            <a:off x="372467" y="3625894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Пузырек для мыслей: облако 48"/>
          <p:cNvSpPr/>
          <p:nvPr/>
        </p:nvSpPr>
        <p:spPr>
          <a:xfrm>
            <a:off x="5175333" y="296087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Що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розбити?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909912" y="2627342"/>
              <a:ext cx="1581569" cy="15815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3" name="Группа 52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94881" y="3714235"/>
              <a:ext cx="1774999" cy="177499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212916" y="4676074"/>
              <a:ext cx="1226589" cy="1626319"/>
            </a:xfrm>
            <a:prstGeom prst="rect">
              <a:avLst/>
            </a:prstGeom>
          </p:spPr>
        </p:pic>
      </p:grpSp>
      <p:sp>
        <p:nvSpPr>
          <p:cNvPr id="59" name="Знак умножения 58"/>
          <p:cNvSpPr/>
          <p:nvPr/>
        </p:nvSpPr>
        <p:spPr>
          <a:xfrm>
            <a:off x="5491481" y="4538536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Пузырек для мыслей: облако 59"/>
          <p:cNvSpPr/>
          <p:nvPr/>
        </p:nvSpPr>
        <p:spPr>
          <a:xfrm>
            <a:off x="5175333" y="292984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малювати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3111169" y="2271878"/>
            <a:ext cx="3012841" cy="2233329"/>
            <a:chOff x="3111169" y="2271878"/>
            <a:chExt cx="3012841" cy="2233329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10000" b="90000" l="10000" r="90000">
                          <a14:foregroundMark x1="35993" y1="81383" x2="39362" y2="79610"/>
                          <a14:foregroundMark x1="66667" y1="17908" x2="70567" y2="1826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4319085">
              <a:off x="3622345" y="2397726"/>
              <a:ext cx="2107481" cy="210748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4" name="Группа 63"/>
          <p:cNvGrpSpPr/>
          <p:nvPr/>
        </p:nvGrpSpPr>
        <p:grpSpPr>
          <a:xfrm>
            <a:off x="234090" y="3476015"/>
            <a:ext cx="3015031" cy="2299781"/>
            <a:chOff x="234090" y="3476015"/>
            <a:chExt cx="3015031" cy="2299781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4" cstate="print"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ackgroundRemoval t="1330" b="97606" l="7092" r="89894">
                          <a14:foregroundMark x1="41489" y1="98138" x2="41489" y2="98138"/>
                          <a14:foregroundMark x1="10461" y1="18351" x2="12057" y2="13165"/>
                          <a14:foregroundMark x1="14184" y1="5718" x2="15248" y2="4521"/>
                          <a14:foregroundMark x1="48582" y1="7713" x2="41489" y2="7447"/>
                          <a14:foregroundMark x1="35284" y1="1330" x2="35284" y2="1330"/>
                          <a14:foregroundMark x1="34397" y1="28324" x2="36879" y2="23271"/>
                          <a14:foregroundMark x1="36879" y1="23271" x2="36879" y2="23271"/>
                          <a14:foregroundMark x1="37057" y1="17819" x2="37234" y2="15559"/>
                          <a14:foregroundMark x1="36702" y1="18750" x2="37589" y2="15957"/>
                          <a14:foregroundMark x1="37766" y1="15691" x2="37057" y2="15426"/>
                          <a14:foregroundMark x1="39539" y1="18617" x2="41312" y2="17952"/>
                          <a14:foregroundMark x1="39007" y1="19947" x2="37766" y2="21543"/>
                          <a14:foregroundMark x1="21809" y1="30718" x2="20922" y2="39096"/>
                          <a14:foregroundMark x1="89362" y1="41090" x2="89362" y2="40426"/>
                          <a14:foregroundMark x1="8688" y1="65027" x2="8688" y2="65027"/>
                          <a14:foregroundMark x1="7092" y1="26330" x2="7092" y2="26330"/>
                          <a14:backgroundMark x1="36879" y1="49867" x2="36879" y2="498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588508">
              <a:off x="917134" y="3761140"/>
              <a:ext cx="1510991" cy="201465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Группа 66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40364" y="4596064"/>
              <a:ext cx="1192006" cy="1748277"/>
            </a:xfrm>
            <a:prstGeom prst="rect">
              <a:avLst/>
            </a:prstGeom>
          </p:spPr>
        </p:pic>
      </p:grpSp>
      <p:sp>
        <p:nvSpPr>
          <p:cNvPr id="70" name="Знак умножения 69"/>
          <p:cNvSpPr/>
          <p:nvPr/>
        </p:nvSpPr>
        <p:spPr>
          <a:xfrm>
            <a:off x="3345259" y="2492735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Пузырек для мыслей: облако 70"/>
          <p:cNvSpPr/>
          <p:nvPr/>
        </p:nvSpPr>
        <p:spPr>
          <a:xfrm>
            <a:off x="5164616" y="295776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На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чому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не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літати</a:t>
            </a: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3111169" y="2271878"/>
            <a:ext cx="3012841" cy="2233599"/>
            <a:chOff x="3111169" y="2271878"/>
            <a:chExt cx="3012841" cy="2233599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85428" y="2519241"/>
              <a:ext cx="1986236" cy="198623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5" name="Группа 74"/>
          <p:cNvGrpSpPr/>
          <p:nvPr/>
        </p:nvGrpSpPr>
        <p:grpSpPr>
          <a:xfrm>
            <a:off x="234090" y="3476015"/>
            <a:ext cx="3015031" cy="2179605"/>
            <a:chOff x="234090" y="3476015"/>
            <a:chExt cx="3015031" cy="217960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77" name="Рисунок 76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72445" y="3644855"/>
              <a:ext cx="1902417" cy="190241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8" name="Группа 77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7626" b="98209" l="9826" r="93133">
                          <a14:foregroundMark x1="92023" y1="26228" x2="92023" y2="26228"/>
                          <a14:foregroundMark x1="93291" y1="31254" x2="92921" y2="26748"/>
                          <a14:foregroundMark x1="87744" y1="7741" x2="87744" y2="7741"/>
                          <a14:foregroundMark x1="57316" y1="51704" x2="40887" y2="58117"/>
                          <a14:foregroundMark x1="51294" y1="50260" x2="44480" y2="65973"/>
                          <a14:foregroundMark x1="40042" y1="60601" x2="23244" y2="70133"/>
                          <a14:foregroundMark x1="27417" y1="67418" x2="21659" y2="86655"/>
                          <a14:foregroundMark x1="18014" y1="80647" x2="29952" y2="94858"/>
                          <a14:foregroundMark x1="29900" y1="93530" x2="26043" y2="94801"/>
                          <a14:foregroundMark x1="23613" y1="95321" x2="36450" y2="98209"/>
                          <a14:foregroundMark x1="37137" y1="98094" x2="37137" y2="98094"/>
                          <a14:foregroundMark x1="21025" y1="75274" x2="17538" y2="78972"/>
                          <a14:foregroundMark x1="17327" y1="76430" x2="16270" y2="86366"/>
                          <a14:foregroundMark x1="43053" y1="57308" x2="45853" y2="60312"/>
                          <a14:backgroundMark x1="43899" y1="37262" x2="43529" y2="24899"/>
                          <a14:backgroundMark x1="90491" y1="46909" x2="93450" y2="47314"/>
                          <a14:backgroundMark x1="27153" y1="53380" x2="19810" y2="50087"/>
                          <a14:backgroundMark x1="10248" y1="60543" x2="11146" y2="64529"/>
                          <a14:backgroundMark x1="18014" y1="60485" x2="18014" y2="60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405730" flipH="1">
              <a:off x="5919104" y="4577147"/>
              <a:ext cx="2010870" cy="183878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1" name="Знак умножения 80"/>
          <p:cNvSpPr/>
          <p:nvPr/>
        </p:nvSpPr>
        <p:spPr>
          <a:xfrm>
            <a:off x="5537038" y="4611509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Пузырек для мыслей: облако 81"/>
          <p:cNvSpPr/>
          <p:nvPr/>
        </p:nvSpPr>
        <p:spPr>
          <a:xfrm>
            <a:off x="5175331" y="293661"/>
            <a:ext cx="4391891" cy="2180023"/>
          </a:xfrm>
          <a:prstGeom prst="cloudCallout">
            <a:avLst>
              <a:gd name="adj1" fmla="val 53930"/>
              <a:gd name="adj2" fmla="val 53137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Чим не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можна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ru-RU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копати</a:t>
            </a:r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ook Antiqua" panose="02040602050305030304" pitchFamily="18" charset="0"/>
              </a:rPr>
              <a:t>?</a:t>
            </a:r>
            <a:endParaRPr 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111169" y="2271878"/>
            <a:ext cx="3012841" cy="2180023"/>
            <a:chOff x="3111169" y="2271878"/>
            <a:chExt cx="3012841" cy="2180023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1169" y="2271878"/>
              <a:ext cx="3012841" cy="2180023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1" cstate="print"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00" b="90000" l="9222" r="90444">
                          <a14:foregroundMark x1="9333" y1="84333" x2="9333" y2="84333"/>
                          <a14:foregroundMark x1="90444" y1="25667" x2="90444" y2="25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rot="20509689">
              <a:off x="3502297" y="2681003"/>
              <a:ext cx="1958698" cy="130579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6" name="Группа 85"/>
          <p:cNvGrpSpPr/>
          <p:nvPr/>
        </p:nvGrpSpPr>
        <p:grpSpPr>
          <a:xfrm>
            <a:off x="234531" y="3475345"/>
            <a:ext cx="3015031" cy="2179605"/>
            <a:chOff x="234090" y="3476015"/>
            <a:chExt cx="3015031" cy="2179605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688" b="89844" l="8008" r="99805">
                          <a14:foregroundMark x1="12891" y1="40430" x2="12891" y2="40430"/>
                          <a14:foregroundMark x1="22266" y1="19141" x2="23527" y2="18636"/>
                          <a14:foregroundMark x1="26758" y1="17383" x2="26758" y2="17383"/>
                          <a14:foregroundMark x1="49356" y1="4845" x2="52344" y2="6250"/>
                          <a14:foregroundMark x1="8203" y1="48828" x2="8203" y2="48828"/>
                          <a14:foregroundMark x1="86719" y1="36523" x2="86719" y2="36523"/>
                          <a14:foregroundMark x1="86719" y1="36523" x2="86523" y2="35547"/>
                          <a14:foregroundMark x1="66992" y1="11328" x2="66992" y2="11328"/>
                          <a14:foregroundMark x1="67383" y1="11523" x2="66992" y2="11523"/>
                          <a14:foregroundMark x1="66992" y1="11523" x2="66992" y2="11523"/>
                          <a14:foregroundMark x1="66797" y1="10938" x2="67772" y2="11328"/>
                          <a14:foregroundMark x1="86914" y1="35938" x2="86914" y2="35938"/>
                          <a14:foregroundMark x1="86914" y1="36133" x2="86914" y2="36523"/>
                          <a14:foregroundMark x1="99805" y1="38281" x2="99805" y2="38281"/>
                          <a14:foregroundMark x1="84375" y1="54688" x2="84375" y2="54688"/>
                          <a14:foregroundMark x1="54102" y1="44727" x2="64453" y2="43164"/>
                          <a14:foregroundMark x1="17383" y1="24609" x2="17383" y2="24609"/>
                          <a14:foregroundMark x1="17969" y1="24414" x2="17969" y2="24023"/>
                          <a14:foregroundMark x1="17969" y1="23828" x2="17969" y2="23438"/>
                          <a14:foregroundMark x1="17969" y1="23438" x2="17969" y2="24992"/>
                          <a14:foregroundMark x1="17969" y1="23633" x2="17969" y2="23242"/>
                          <a14:foregroundMark x1="18229" y1="23242" x2="17969" y2="24023"/>
                          <a14:foregroundMark x1="18359" y1="22852" x2="18294" y2="23047"/>
                          <a14:backgroundMark x1="22266" y1="16016" x2="22266" y2="16016"/>
                          <a14:backgroundMark x1="40820" y1="5273" x2="40820" y2="5273"/>
                          <a14:backgroundMark x1="40820" y1="5273" x2="40820" y2="5273"/>
                          <a14:backgroundMark x1="48242" y1="3320" x2="50391" y2="3125"/>
                          <a14:backgroundMark x1="31250" y1="14063" x2="27930" y2="14063"/>
                          <a14:backgroundMark x1="46875" y1="71875" x2="30078" y2="71484"/>
                          <a14:backgroundMark x1="31445" y1="67188" x2="17578" y2="66211"/>
                          <a14:backgroundMark x1="16797" y1="66211" x2="16797" y2="66211"/>
                          <a14:backgroundMark x1="45898" y1="69922" x2="61133" y2="69922"/>
                          <a14:backgroundMark x1="65625" y1="68555" x2="78711" y2="68359"/>
                          <a14:backgroundMark x1="91797" y1="43945" x2="91797" y2="43945"/>
                          <a14:backgroundMark x1="89258" y1="38086" x2="87538" y2="36523"/>
                          <a14:backgroundMark x1="80469" y1="28516" x2="77344" y2="26172"/>
                          <a14:backgroundMark x1="69861" y1="11328" x2="69581" y2="10730"/>
                          <a14:backgroundMark x1="69952" y1="11523" x2="69861" y2="11328"/>
                          <a14:backgroundMark x1="70135" y1="11914" x2="69952" y2="11523"/>
                          <a14:backgroundMark x1="71875" y1="15625" x2="70135" y2="11914"/>
                          <a14:backgroundMark x1="14258" y1="32227" x2="14258" y2="32227"/>
                          <a14:backgroundMark x1="80469" y1="66016" x2="89453" y2="66211"/>
                          <a14:backgroundMark x1="33789" y1="68750" x2="22461" y2="66797"/>
                          <a14:backgroundMark x1="31641" y1="62500" x2="31641" y2="62500"/>
                          <a14:backgroundMark x1="33203" y1="63281" x2="34961" y2="63281"/>
                          <a14:backgroundMark x1="15625" y1="64258" x2="12500" y2="63672"/>
                          <a14:backgroundMark x1="77539" y1="61914" x2="74609" y2="61914"/>
                          <a14:backgroundMark x1="85352" y1="63672" x2="87500" y2="62109"/>
                          <a14:backgroundMark x1="87500" y1="62109" x2="87500" y2="62109"/>
                          <a14:backgroundMark x1="85547" y1="62109" x2="82813" y2="63281"/>
                          <a14:backgroundMark x1="43750" y1="62500" x2="43750" y2="62500"/>
                          <a14:backgroundMark x1="43945" y1="62891" x2="43945" y2="62891"/>
                          <a14:backgroundMark x1="16016" y1="61523" x2="14648" y2="61328"/>
                          <a14:backgroundMark x1="60156" y1="4102" x2="62891" y2="6445"/>
                          <a14:backgroundMark x1="66016" y1="8594" x2="66797" y2="8984"/>
                          <a14:backgroundMark x1="68750" y1="11328" x2="68750" y2="11328"/>
                          <a14:backgroundMark x1="69141" y1="11914" x2="69141" y2="10742"/>
                          <a14:backgroundMark x1="68750" y1="10547" x2="69727" y2="11719"/>
                          <a14:backgroundMark x1="33203" y1="61914" x2="32813" y2="62500"/>
                          <a14:backgroundMark x1="59961" y1="64453" x2="61719" y2="65430"/>
                          <a14:backgroundMark x1="84961" y1="61719" x2="85742" y2="61719"/>
                          <a14:backgroundMark x1="76367" y1="60742" x2="77539" y2="61719"/>
                          <a14:backgroundMark x1="15234" y1="28320" x2="15234" y2="30273"/>
                          <a14:backgroundMark x1="12500" y1="35156" x2="10547" y2="38477"/>
                          <a14:backgroundMark x1="8203" y1="42383" x2="7227" y2="45313"/>
                          <a14:backgroundMark x1="23633" y1="14648" x2="21094" y2="16016"/>
                          <a14:backgroundMark x1="15952" y1="25391" x2="13281" y2="30859"/>
                          <a14:backgroundMark x1="37305" y1="8789" x2="35547" y2="10352"/>
                          <a14:backgroundMark x1="34961" y1="12305" x2="34180" y2="14063"/>
                          <a14:backgroundMark x1="44727" y1="5078" x2="40430" y2="5664"/>
                          <a14:backgroundMark x1="53906" y1="3320" x2="56055" y2="3516"/>
                          <a14:backgroundMark x1="75391" y1="25977" x2="75391" y2="25977"/>
                          <a14:backgroundMark x1="74414" y1="21484" x2="74219" y2="21094"/>
                          <a14:backgroundMark x1="86328" y1="30469" x2="87109" y2="31445"/>
                          <a14:backgroundMark x1="89063" y1="41406" x2="89063" y2="40430"/>
                          <a14:backgroundMark x1="94141" y1="49414" x2="94141" y2="52539"/>
                          <a14:backgroundMark x1="91406" y1="59570" x2="92383" y2="57617"/>
                          <a14:backgroundMark x1="78711" y1="64648" x2="64258" y2="66992"/>
                          <a14:backgroundMark x1="54102" y1="66992" x2="43359" y2="66602"/>
                          <a14:backgroundMark x1="39844" y1="64648" x2="35156" y2="64648"/>
                          <a14:backgroundMark x1="14258" y1="63477" x2="11719" y2="62500"/>
                          <a14:backgroundMark x1="10938" y1="60156" x2="8594" y2="59570"/>
                          <a14:backgroundMark x1="23047" y1="63477" x2="27539" y2="65625"/>
                          <a14:backgroundMark x1="16797" y1="22852" x2="17578" y2="20898"/>
                          <a14:backgroundMark x1="16406" y1="24609" x2="16211" y2="25391"/>
                          <a14:backgroundMark x1="17578" y1="22656" x2="17578" y2="22656"/>
                          <a14:backgroundMark x1="17578" y1="23047" x2="17578" y2="23242"/>
                          <a14:backgroundMark x1="25000" y1="63477" x2="24414" y2="63672"/>
                          <a14:backgroundMark x1="14844" y1="60742" x2="14844" y2="607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" t="1424" r="4021" b="32226"/>
            <a:stretch>
              <a:fillRect/>
            </a:stretch>
          </p:blipFill>
          <p:spPr>
            <a:xfrm>
              <a:off x="234090" y="3476015"/>
              <a:ext cx="3015031" cy="2179605"/>
            </a:xfrm>
            <a:prstGeom prst="rect">
              <a:avLst/>
            </a:prstGeom>
          </p:spPr>
        </p:pic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33" cstate="print">
              <a:extLst>
                <a:ext uri="{BEBA8EAE-BF5A-486C-A8C5-ECC9F3942E4B}">
                  <a14:imgProps xmlns:a14="http://schemas.microsoft.com/office/drawing/2010/main">
                    <a14:imgLayer r:embed="rId34">
                      <a14:imgEffect>
                        <a14:backgroundRemoval t="9730" b="90000" l="10000" r="90000">
                          <a14:foregroundMark x1="80811" y1="9730" x2="80811" y2="9730"/>
                          <a14:foregroundMark x1="16892" y1="77973" x2="16892" y2="77973"/>
                          <a14:backgroundMark x1="45541" y1="65000" x2="44865" y2="70946"/>
                          <a14:backgroundMark x1="41351" y1="67162" x2="40676" y2="72027"/>
                          <a14:backgroundMark x1="33919" y1="78649" x2="33919" y2="78649"/>
                          <a14:backgroundMark x1="27568" y1="86351" x2="27568" y2="86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7586" y="3677715"/>
              <a:ext cx="1885769" cy="1885769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5267993" y="4365266"/>
            <a:ext cx="3012841" cy="2180023"/>
            <a:chOff x="5267993" y="4365266"/>
            <a:chExt cx="3012841" cy="218002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7993" y="4365266"/>
              <a:ext cx="3012841" cy="2180023"/>
            </a:xfrm>
            <a:prstGeom prst="rect">
              <a:avLst/>
            </a:prstGeom>
          </p:spPr>
        </p:pic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35" cstate="print">
              <a:extLst>
                <a:ext uri="{BEBA8EAE-BF5A-486C-A8C5-ECC9F3942E4B}">
                  <a14:imgProps xmlns:a14="http://schemas.microsoft.com/office/drawing/2010/main">
                    <a14:imgLayer r:embed="rId36">
                      <a14:imgEffect>
                        <a14:backgroundRemoval t="8400" b="90000" l="10000" r="90400">
                          <a14:foregroundMark x1="82300" y1="8400" x2="82300" y2="8400"/>
                          <a14:foregroundMark x1="90400" y1="12300" x2="90400" y2="12300"/>
                          <a14:backgroundMark x1="82700" y1="14200" x2="82700" y2="14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674342" y="4596063"/>
              <a:ext cx="1860513" cy="186051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2" name="Знак умножения 91"/>
          <p:cNvSpPr/>
          <p:nvPr/>
        </p:nvSpPr>
        <p:spPr>
          <a:xfrm>
            <a:off x="392667" y="3679111"/>
            <a:ext cx="2600325" cy="1976094"/>
          </a:xfrm>
          <a:prstGeom prst="mathMultiply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19" y="788547"/>
            <a:ext cx="5850373" cy="5633693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638949" y="2734060"/>
            <a:ext cx="29432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800" decel="100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80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 animBg="1"/>
      <p:bldP spid="2" grpId="1" animBg="1"/>
      <p:bldP spid="17" grpId="0" animBg="1"/>
      <p:bldP spid="17" grpId="1" animBg="1"/>
      <p:bldP spid="27" grpId="0" animBg="1"/>
      <p:bldP spid="27" grpId="1" animBg="1"/>
      <p:bldP spid="38" grpId="0" animBg="1"/>
      <p:bldP spid="38" grpId="1" animBg="1"/>
      <p:bldP spid="48" grpId="0" animBg="1"/>
      <p:bldP spid="48" grpId="1" animBg="1"/>
      <p:bldP spid="49" grpId="0" animBg="1"/>
      <p:bldP spid="49" grpId="1" animBg="1"/>
      <p:bldP spid="59" grpId="0" animBg="1"/>
      <p:bldP spid="59" grpId="1" animBg="1"/>
      <p:bldP spid="60" grpId="0" animBg="1"/>
      <p:bldP spid="60" grpId="1" animBg="1"/>
      <p:bldP spid="70" grpId="0" animBg="1"/>
      <p:bldP spid="70" grpId="1" animBg="1"/>
      <p:bldP spid="71" grpId="0" animBg="1"/>
      <p:bldP spid="71" grpId="1" animBg="1"/>
      <p:bldP spid="81" grpId="0" animBg="1"/>
      <p:bldP spid="81" grpId="1" animBg="1"/>
      <p:bldP spid="82" grpId="0" animBg="1"/>
      <p:bldP spid="82" grpId="1" animBg="1"/>
      <p:bldP spid="92" grpId="0" animBg="1"/>
      <p:bldP spid="9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40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18</cp:revision>
  <dcterms:created xsi:type="dcterms:W3CDTF">2024-04-20T13:22:00Z</dcterms:created>
  <dcterms:modified xsi:type="dcterms:W3CDTF">2024-10-23T11:40:18Z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AF936E88C4DE4D17919ADA620EE9A795_12</vt:lpwstr>
  </property>
  <property fmtid="{D5CDD505-2E9C-101B-9397-08002B2CF9AE}" pid="3" name="KSOProductBuildVer">
    <vt:lpwstr>1033-12.2.0.17119</vt:lpwstr>
  </property>
</Properties>
</file>