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25" autoAdjust="0"/>
  </p:normalViewPr>
  <p:slideViewPr>
    <p:cSldViewPr snapToGrid="0">
      <p:cViewPr>
        <p:scale>
          <a:sx n="66" d="100"/>
          <a:sy n="66" d="100"/>
        </p:scale>
        <p:origin x="2196" y="840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svg"/><Relationship Id="rId18" Type="http://schemas.openxmlformats.org/officeDocument/2006/relationships/image" Target="../media/image15.png"/><Relationship Id="rId19" Type="http://schemas.microsoft.com/office/2007/relationships/hdphoto" Target="../media/hdphoto2.wdp"/><Relationship Id="rId20" Type="http://schemas.openxmlformats.org/officeDocument/2006/relationships/image" Target="../media/image16.jpg"/><Relationship Id="rId21" Type="http://schemas.openxmlformats.org/officeDocument/2006/relationships/image" Target="../media/image17.png"/><Relationship Id="rId22" Type="http://schemas.microsoft.com/office/2007/relationships/hdphoto" Target="../media/hdphoto3.wdp"/><Relationship Id="rId23" Type="http://schemas.openxmlformats.org/officeDocument/2006/relationships/image" Target="../media/image18.png"/><Relationship Id="rId24" Type="http://schemas.microsoft.com/office/2007/relationships/hdphoto" Target="../media/hdphoto4.wdp"/><Relationship Id="rId25" Type="http://schemas.openxmlformats.org/officeDocument/2006/relationships/image" Target="../media/image19.png"/><Relationship Id="rId26" Type="http://schemas.microsoft.com/office/2007/relationships/hdphoto" Target="../media/hdphoto5.wdp"/><Relationship Id="rId27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фиолетовый, синий, Фиолетовый, Сирень&#10;&#10;Автоматически созданное описание">
            <a:extLst>
              <a:ext uri="{FF2B5EF4-FFF2-40B4-BE49-F238E27FC236}">
                <a16:creationId xmlns:a16="http://schemas.microsoft.com/office/drawing/2014/main" id="{03E6AB81-DE33-A61E-8EAE-E8F370A027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1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726"/>
          <a:stretch/>
        </p:blipFill>
        <p:spPr>
          <a:xfrm>
            <a:off x="-21731" y="-8128"/>
            <a:ext cx="12235462" cy="687425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4A2F3D-CB46-B1B0-5FE1-E7AA6510E215}"/>
              </a:ext>
            </a:extLst>
          </p:cNvPr>
          <p:cNvSpPr/>
          <p:nvPr/>
        </p:nvSpPr>
        <p:spPr>
          <a:xfrm>
            <a:off x="6992110" y="629835"/>
            <a:ext cx="4478743" cy="3166520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280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67F4C5B8-3853-2E64-AA09-2A9E8FD83768}"/>
              </a:ext>
            </a:extLst>
          </p:cNvPr>
          <p:cNvSpPr/>
          <p:nvPr/>
        </p:nvSpPr>
        <p:spPr>
          <a:xfrm>
            <a:off x="701935" y="615773"/>
            <a:ext cx="4796780" cy="4796780"/>
          </a:xfrm>
          <a:prstGeom prst="ellipse">
            <a:avLst/>
          </a:prstGeom>
          <a:solidFill>
            <a:schemeClr val="lt1">
              <a:alpha val="91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077CCCE5-5505-6FB7-044C-AED562657C56}"/>
              </a:ext>
            </a:extLst>
          </p:cNvPr>
          <p:cNvSpPr/>
          <p:nvPr/>
        </p:nvSpPr>
        <p:spPr>
          <a:xfrm>
            <a:off x="8165510" y="5003129"/>
            <a:ext cx="2108200" cy="1338169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9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B8D11B60-7F53-6AA7-D906-71413E43F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171" y="50912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2FD12C95-682A-49B0-02EE-42914D642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49" y="5167131"/>
            <a:ext cx="465873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2F1B3F91-FB1A-A8EF-25CC-EF27545B0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27971" y="5130006"/>
            <a:ext cx="50730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725BA853-4901-5371-14B5-968A44450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9617" y="5126034"/>
            <a:ext cx="552343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75BED450-B6A3-E1BF-3D5F-73EF5037C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64052" y="5118531"/>
            <a:ext cx="580669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6FA3BEAD-FDEF-5794-EB76-117064137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50" y="5145474"/>
            <a:ext cx="46587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D57194E8-3F48-A710-8153-EA7CDEBB8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180" y="5118531"/>
            <a:ext cx="479642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C7ECE5D5-A66F-0263-31A0-F605E39FA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273" y="5118936"/>
            <a:ext cx="532426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96196E1A-B606-2AF6-A8F3-BAEC24B5C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278" y="51065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664AFF69-7B5D-C23E-6EA7-89002C045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9339" y="5127192"/>
            <a:ext cx="535404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9D5D6398-5D72-BB72-1B44-28A2CB499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320" y="5096209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0CA081DF-1AE4-ECFD-4195-727473BB4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556" y="511138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4623A9B4-DE6B-7EE7-BC1D-09AC899FB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078" y="50912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C85D7069-D903-A274-4A87-033399D1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172" y="5093373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1609C16D-23B1-2C03-DE7C-54053E093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43229" y="5091261"/>
            <a:ext cx="728906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200EDA99-BC11-0795-C193-B13294720CEB}"/>
              </a:ext>
            </a:extLst>
          </p:cNvPr>
          <p:cNvGrpSpPr/>
          <p:nvPr/>
        </p:nvGrpSpPr>
        <p:grpSpPr>
          <a:xfrm>
            <a:off x="5100751" y="5871100"/>
            <a:ext cx="749030" cy="749030"/>
            <a:chOff x="4424253" y="5347761"/>
            <a:chExt cx="749030" cy="749030"/>
          </a:xfrm>
        </p:grpSpPr>
        <p:sp>
          <p:nvSpPr>
            <p:cNvPr id="75" name="Овал 74">
              <a:extLst>
                <a:ext uri="{FF2B5EF4-FFF2-40B4-BE49-F238E27FC236}">
                  <a16:creationId xmlns:a16="http://schemas.microsoft.com/office/drawing/2014/main" id="{F8015D27-85B8-7A4D-CE36-2C90E7317E21}"/>
                </a:ext>
              </a:extLst>
            </p:cNvPr>
            <p:cNvSpPr/>
            <p:nvPr/>
          </p:nvSpPr>
          <p:spPr>
            <a:xfrm>
              <a:off x="4424253" y="5347761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6" name="Равнобедренный треугольник 75">
              <a:extLst>
                <a:ext uri="{FF2B5EF4-FFF2-40B4-BE49-F238E27FC236}">
                  <a16:creationId xmlns:a16="http://schemas.microsoft.com/office/drawing/2014/main" id="{CC1C0586-347C-512E-0E76-34AD437B5196}"/>
                </a:ext>
              </a:extLst>
            </p:cNvPr>
            <p:cNvSpPr/>
            <p:nvPr/>
          </p:nvSpPr>
          <p:spPr>
            <a:xfrm rot="5400000">
              <a:off x="4640866" y="5553790"/>
              <a:ext cx="390888" cy="336973"/>
            </a:xfrm>
            <a:prstGeom prst="triangl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00061E50-2253-2A5C-EF6C-909C7D25D440}"/>
              </a:ext>
            </a:extLst>
          </p:cNvPr>
          <p:cNvGrpSpPr/>
          <p:nvPr/>
        </p:nvGrpSpPr>
        <p:grpSpPr>
          <a:xfrm>
            <a:off x="6142100" y="5879491"/>
            <a:ext cx="749030" cy="749030"/>
            <a:chOff x="5070057" y="5323838"/>
            <a:chExt cx="749030" cy="749030"/>
          </a:xfrm>
        </p:grpSpPr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id="{53E0A57B-017D-F72B-58A9-2C5E908EA0E1}"/>
                </a:ext>
              </a:extLst>
            </p:cNvPr>
            <p:cNvSpPr/>
            <p:nvPr/>
          </p:nvSpPr>
          <p:spPr>
            <a:xfrm>
              <a:off x="5070057" y="5323838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3" name="Рисунок 82" descr="Секундомер 75% со сплошной заливкой">
              <a:extLst>
                <a:ext uri="{FF2B5EF4-FFF2-40B4-BE49-F238E27FC236}">
                  <a16:creationId xmlns:a16="http://schemas.microsoft.com/office/drawing/2014/main" id="{FF697003-5022-740D-3FF2-3C603E90F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177886" y="5434077"/>
              <a:ext cx="518064" cy="518064"/>
            </a:xfrm>
            <a:prstGeom prst="rect">
              <a:avLst/>
            </a:prstGeom>
          </p:spPr>
        </p:pic>
      </p:grpSp>
      <p:pic>
        <p:nvPicPr>
          <p:cNvPr id="2" name="Рисунок 1" descr="Изображение выглядит как улыбка, Зуб, человек, губа&#10;&#10;Автоматически созданное описание">
            <a:extLst>
              <a:ext uri="{FF2B5EF4-FFF2-40B4-BE49-F238E27FC236}">
                <a16:creationId xmlns:a16="http://schemas.microsoft.com/office/drawing/2014/main" id="{EC4295D5-D338-2908-0ABA-6063F80EA093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68" t="1259" r="8000" b="2969"/>
          <a:stretch/>
        </p:blipFill>
        <p:spPr>
          <a:xfrm>
            <a:off x="829566" y="811568"/>
            <a:ext cx="4599145" cy="4483080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2FF1A2-EC33-C4D9-8ADA-6567DDC7CCF8}"/>
              </a:ext>
            </a:extLst>
          </p:cNvPr>
          <p:cNvSpPr txBox="1"/>
          <p:nvPr/>
        </p:nvSpPr>
        <p:spPr>
          <a:xfrm>
            <a:off x="6992111" y="703175"/>
            <a:ext cx="44787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Comic Sans MS" panose="030F0702030302020204" pitchFamily="66" charset="0"/>
              </a:rPr>
              <a:t>Паркан</a:t>
            </a:r>
            <a:endParaRPr lang="ru-RU" sz="2800" b="1" dirty="0">
              <a:latin typeface="Comic Sans MS" panose="030F0702030302020204" pitchFamily="66" charset="0"/>
            </a:endParaRPr>
          </a:p>
          <a:p>
            <a:pPr algn="ctr"/>
            <a:endParaRPr lang="ru-RU" sz="2800" b="1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 err="1">
                <a:latin typeface="Comic Sans MS" panose="030F0702030302020204" pitchFamily="66" charset="0"/>
              </a:rPr>
              <a:t>Посміхнутися</a:t>
            </a:r>
            <a:r>
              <a:rPr lang="ru-RU" sz="2800" dirty="0">
                <a:latin typeface="Comic Sans MS" panose="030F0702030302020204" pitchFamily="66" charset="0"/>
              </a:rPr>
              <a:t> (</a:t>
            </a:r>
            <a:r>
              <a:rPr lang="ru-RU" sz="2800" dirty="0" err="1">
                <a:latin typeface="Comic Sans MS" panose="030F0702030302020204" pitchFamily="66" charset="0"/>
              </a:rPr>
              <a:t>зуби</a:t>
            </a:r>
            <a:r>
              <a:rPr lang="ru-RU" sz="2800" dirty="0">
                <a:latin typeface="Comic Sans MS" panose="030F0702030302020204" pitchFamily="66" charset="0"/>
              </a:rPr>
              <a:t> видно). </a:t>
            </a:r>
            <a:r>
              <a:rPr lang="ru-RU" sz="2800" dirty="0" err="1">
                <a:latin typeface="Comic Sans MS" panose="030F0702030302020204" pitchFamily="66" charset="0"/>
              </a:rPr>
              <a:t>Утримувати</a:t>
            </a:r>
            <a:r>
              <a:rPr lang="ru-RU" sz="2800" dirty="0">
                <a:latin typeface="Comic Sans MS" panose="030F0702030302020204" pitchFamily="66" charset="0"/>
              </a:rPr>
              <a:t> губи в такому </a:t>
            </a:r>
            <a:r>
              <a:rPr lang="ru-RU" sz="2800" dirty="0" err="1">
                <a:latin typeface="Comic Sans MS" panose="030F0702030302020204" pitchFamily="66" charset="0"/>
              </a:rPr>
              <a:t>положенні</a:t>
            </a:r>
            <a:r>
              <a:rPr lang="ru-RU" sz="2800" dirty="0">
                <a:latin typeface="Comic Sans MS" panose="030F0702030302020204" pitchFamily="66" charset="0"/>
              </a:rPr>
              <a:t>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pic>
        <p:nvPicPr>
          <p:cNvPr id="6" name="Рисунок 5" descr="Изображение выглядит как Зуб, человек, челюсть, губа&#10;&#10;Автоматически созданное описание">
            <a:extLst>
              <a:ext uri="{FF2B5EF4-FFF2-40B4-BE49-F238E27FC236}">
                <a16:creationId xmlns:a16="http://schemas.microsoft.com/office/drawing/2014/main" id="{8C26C6DE-F609-1A1C-8F17-467E6469ECDB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0" t="3138" r="7658" b="3662"/>
          <a:stretch/>
        </p:blipFill>
        <p:spPr>
          <a:xfrm>
            <a:off x="813955" y="835348"/>
            <a:ext cx="4597416" cy="4354471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09301B0-F91E-F409-F747-DF5F980B04F9}"/>
              </a:ext>
            </a:extLst>
          </p:cNvPr>
          <p:cNvSpPr txBox="1"/>
          <p:nvPr/>
        </p:nvSpPr>
        <p:spPr>
          <a:xfrm>
            <a:off x="6980239" y="670145"/>
            <a:ext cx="4478742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 err="1">
                <a:latin typeface="Comic Sans MS" panose="030F0702030302020204" pitchFamily="66" charset="0"/>
              </a:rPr>
              <a:t>Віконце</a:t>
            </a:r>
            <a:r>
              <a:rPr lang="ru-RU" sz="2800" b="1" dirty="0">
                <a:latin typeface="Comic Sans MS" panose="030F0702030302020204" pitchFamily="66" charset="0"/>
              </a:rPr>
              <a:t> </a:t>
            </a:r>
          </a:p>
          <a:p>
            <a:pPr algn="ctr"/>
            <a:endParaRPr lang="ru-RU" sz="2800" b="1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 err="1">
                <a:latin typeface="Comic Sans MS" panose="030F0702030302020204" pitchFamily="66" charset="0"/>
              </a:rPr>
              <a:t>Відкрий</a:t>
            </a:r>
            <a:r>
              <a:rPr lang="ru-RU" sz="2800" dirty="0">
                <a:latin typeface="Comic Sans MS" panose="030F0702030302020204" pitchFamily="66" charset="0"/>
              </a:rPr>
              <a:t> рота широко-широко, </a:t>
            </a:r>
            <a:r>
              <a:rPr lang="ru-RU" sz="2800" dirty="0" err="1">
                <a:latin typeface="Comic Sans MS" panose="030F0702030302020204" pitchFamily="66" charset="0"/>
              </a:rPr>
              <a:t>ніби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відкриваєш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віконце</a:t>
            </a:r>
            <a:r>
              <a:rPr lang="ru-RU" sz="2800" dirty="0">
                <a:latin typeface="Comic Sans MS" panose="030F0702030302020204" pitchFamily="66" charset="0"/>
              </a:rPr>
              <a:t>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CA455D-C0CE-AE1F-D539-C9AEF935D63D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51" t="4547" r="10791" b="3751"/>
          <a:stretch/>
        </p:blipFill>
        <p:spPr>
          <a:xfrm>
            <a:off x="908964" y="793560"/>
            <a:ext cx="4469341" cy="4364609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AC5DBC-F54F-9B5C-E1E8-82F6DF4A8132}"/>
              </a:ext>
            </a:extLst>
          </p:cNvPr>
          <p:cNvSpPr txBox="1"/>
          <p:nvPr/>
        </p:nvSpPr>
        <p:spPr>
          <a:xfrm>
            <a:off x="6919831" y="692823"/>
            <a:ext cx="44787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Comic Sans MS" panose="030F0702030302020204" pitchFamily="66" charset="0"/>
              </a:rPr>
              <a:t>Лопата</a:t>
            </a:r>
          </a:p>
          <a:p>
            <a:pPr algn="ctr"/>
            <a:endParaRPr lang="ru-RU" sz="2800" b="1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 err="1">
                <a:latin typeface="Comic Sans MS" panose="030F0702030302020204" pitchFamily="66" charset="0"/>
              </a:rPr>
              <a:t>Відкрити</a:t>
            </a:r>
            <a:r>
              <a:rPr lang="ru-RU" sz="2800" dirty="0">
                <a:latin typeface="Comic Sans MS" panose="030F0702030302020204" pitchFamily="66" charset="0"/>
              </a:rPr>
              <a:t> рот, </a:t>
            </a:r>
            <a:r>
              <a:rPr lang="ru-RU" sz="2800" dirty="0" err="1">
                <a:latin typeface="Comic Sans MS" panose="030F0702030302020204" pitchFamily="66" charset="0"/>
              </a:rPr>
              <a:t>покласти</a:t>
            </a:r>
            <a:r>
              <a:rPr lang="ru-RU" sz="2800" dirty="0">
                <a:latin typeface="Comic Sans MS" panose="030F0702030302020204" pitchFamily="66" charset="0"/>
              </a:rPr>
              <a:t> широкий </a:t>
            </a:r>
            <a:r>
              <a:rPr lang="ru-RU" sz="2800" dirty="0" err="1">
                <a:latin typeface="Comic Sans MS" panose="030F0702030302020204" pitchFamily="66" charset="0"/>
              </a:rPr>
              <a:t>розслаблений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язик</a:t>
            </a:r>
            <a:r>
              <a:rPr lang="ru-RU" sz="2800" dirty="0">
                <a:latin typeface="Comic Sans MS" panose="030F0702030302020204" pitchFamily="66" charset="0"/>
              </a:rPr>
              <a:t> на </a:t>
            </a:r>
            <a:r>
              <a:rPr lang="ru-RU" sz="2800" dirty="0" err="1">
                <a:latin typeface="Comic Sans MS" panose="030F0702030302020204" pitchFamily="66" charset="0"/>
              </a:rPr>
              <a:t>нижню</a:t>
            </a:r>
            <a:r>
              <a:rPr lang="ru-RU" sz="2800" dirty="0">
                <a:latin typeface="Comic Sans MS" panose="030F0702030302020204" pitchFamily="66" charset="0"/>
              </a:rPr>
              <a:t> губу.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pic>
        <p:nvPicPr>
          <p:cNvPr id="17" name="Рисунок 16" descr="Изображение выглядит как Зуб, человек, губа, кожа&#10;&#10;Автоматически созданное описание">
            <a:extLst>
              <a:ext uri="{FF2B5EF4-FFF2-40B4-BE49-F238E27FC236}">
                <a16:creationId xmlns:a16="http://schemas.microsoft.com/office/drawing/2014/main" id="{503A3A92-83E7-AF49-4109-33996A9FFB30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70" r="6241" b="3024"/>
          <a:stretch/>
        </p:blipFill>
        <p:spPr>
          <a:xfrm>
            <a:off x="793427" y="821632"/>
            <a:ext cx="4597418" cy="4389738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CA42AC4-7411-342E-0596-FFF18C46490C}"/>
              </a:ext>
            </a:extLst>
          </p:cNvPr>
          <p:cNvSpPr txBox="1"/>
          <p:nvPr/>
        </p:nvSpPr>
        <p:spPr>
          <a:xfrm>
            <a:off x="6899303" y="692568"/>
            <a:ext cx="4478742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>
                <a:latin typeface="Comic Sans MS" panose="030F0702030302020204" pitchFamily="66" charset="0"/>
              </a:rPr>
              <a:t>Чашечка</a:t>
            </a:r>
          </a:p>
          <a:p>
            <a:pPr algn="ctr"/>
            <a:endParaRPr lang="ru-RU" sz="2800" b="1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 err="1">
                <a:latin typeface="Comic Sans MS" panose="030F0702030302020204" pitchFamily="66" charset="0"/>
              </a:rPr>
              <a:t>Відкрити</a:t>
            </a:r>
            <a:r>
              <a:rPr lang="ru-RU" sz="2800" dirty="0">
                <a:latin typeface="Comic Sans MS" panose="030F0702030302020204" pitchFamily="66" charset="0"/>
              </a:rPr>
              <a:t> рот, широкий </a:t>
            </a:r>
            <a:r>
              <a:rPr lang="ru-RU" sz="2800" dirty="0" err="1">
                <a:latin typeface="Comic Sans MS" panose="030F0702030302020204" pitchFamily="66" charset="0"/>
              </a:rPr>
              <a:t>розслаблений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язик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вигнути</a:t>
            </a:r>
            <a:r>
              <a:rPr lang="ru-RU" sz="2800" dirty="0">
                <a:latin typeface="Comic Sans MS" panose="030F0702030302020204" pitchFamily="66" charset="0"/>
              </a:rPr>
              <a:t> у </a:t>
            </a:r>
            <a:r>
              <a:rPr lang="ru-RU" sz="2800" dirty="0" err="1">
                <a:latin typeface="Comic Sans MS" panose="030F0702030302020204" pitchFamily="66" charset="0"/>
              </a:rPr>
              <a:t>формі</a:t>
            </a:r>
            <a:r>
              <a:rPr lang="ru-RU" sz="2800" dirty="0">
                <a:latin typeface="Comic Sans MS" panose="030F0702030302020204" pitchFamily="66" charset="0"/>
              </a:rPr>
              <a:t> чашки.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pic>
        <p:nvPicPr>
          <p:cNvPr id="15" name="Рисунок 14" descr="Изображение выглядит как кожа, человек, Зуб, губа&#10;&#10;Автоматически созданное описание">
            <a:extLst>
              <a:ext uri="{FF2B5EF4-FFF2-40B4-BE49-F238E27FC236}">
                <a16:creationId xmlns:a16="http://schemas.microsoft.com/office/drawing/2014/main" id="{7EBF320E-D33E-437A-CBE4-9E2B94322847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1" t="1493" r="7551" b="3661"/>
          <a:stretch/>
        </p:blipFill>
        <p:spPr>
          <a:xfrm>
            <a:off x="807196" y="821632"/>
            <a:ext cx="4597418" cy="4424809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7F090DB-7345-FEB0-D3B8-3837EC28E31D}"/>
              </a:ext>
            </a:extLst>
          </p:cNvPr>
          <p:cNvSpPr txBox="1"/>
          <p:nvPr/>
        </p:nvSpPr>
        <p:spPr>
          <a:xfrm>
            <a:off x="6980239" y="687812"/>
            <a:ext cx="4478742" cy="31085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 err="1">
                <a:latin typeface="Comic Sans MS" panose="030F0702030302020204" pitchFamily="66" charset="0"/>
              </a:rPr>
              <a:t>Смачне</a:t>
            </a:r>
            <a:r>
              <a:rPr lang="ru-RU" sz="2800" b="1" dirty="0">
                <a:latin typeface="Comic Sans MS" panose="030F0702030302020204" pitchFamily="66" charset="0"/>
              </a:rPr>
              <a:t> </a:t>
            </a:r>
            <a:r>
              <a:rPr lang="ru-RU" sz="2800" b="1" dirty="0" err="1">
                <a:latin typeface="Comic Sans MS" panose="030F0702030302020204" pitchFamily="66" charset="0"/>
              </a:rPr>
              <a:t>варення</a:t>
            </a:r>
            <a:endParaRPr lang="ru-RU" sz="2800" b="1" dirty="0">
              <a:latin typeface="Comic Sans MS" panose="030F0702030302020204" pitchFamily="66" charset="0"/>
            </a:endParaRPr>
          </a:p>
          <a:p>
            <a:pPr algn="ctr"/>
            <a:endParaRPr lang="ru-RU" sz="2800" b="1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 err="1">
                <a:latin typeface="Comic Sans MS" panose="030F0702030302020204" pitchFamily="66" charset="0"/>
              </a:rPr>
              <a:t>Усміхнися</a:t>
            </a:r>
            <a:r>
              <a:rPr lang="ru-RU" sz="2800" dirty="0">
                <a:latin typeface="Comic Sans MS" panose="030F0702030302020204" pitchFamily="66" charset="0"/>
              </a:rPr>
              <a:t>, </a:t>
            </a:r>
            <a:r>
              <a:rPr lang="ru-RU" sz="2800" dirty="0" err="1">
                <a:latin typeface="Comic Sans MS" panose="030F0702030302020204" pitchFamily="66" charset="0"/>
              </a:rPr>
              <a:t>відкрий</a:t>
            </a:r>
            <a:r>
              <a:rPr lang="ru-RU" sz="2800" dirty="0">
                <a:latin typeface="Comic Sans MS" panose="030F0702030302020204" pitchFamily="66" charset="0"/>
              </a:rPr>
              <a:t> рот і широким </a:t>
            </a:r>
            <a:r>
              <a:rPr lang="ru-RU" sz="2800" dirty="0" err="1">
                <a:latin typeface="Comic Sans MS" panose="030F0702030302020204" pitchFamily="66" charset="0"/>
              </a:rPr>
              <a:t>язиком</a:t>
            </a:r>
            <a:r>
              <a:rPr lang="ru-RU" sz="2800" dirty="0">
                <a:latin typeface="Comic Sans MS" panose="030F0702030302020204" pitchFamily="66" charset="0"/>
              </a:rPr>
              <a:t> оближи </a:t>
            </a:r>
            <a:r>
              <a:rPr lang="ru-RU" sz="2800" dirty="0" err="1">
                <a:latin typeface="Comic Sans MS" panose="030F0702030302020204" pitchFamily="66" charset="0"/>
              </a:rPr>
              <a:t>верхню</a:t>
            </a:r>
            <a:r>
              <a:rPr lang="ru-RU" sz="2800" dirty="0">
                <a:latin typeface="Comic Sans MS" panose="030F0702030302020204" pitchFamily="66" charset="0"/>
              </a:rPr>
              <a:t> губу. </a:t>
            </a:r>
            <a:r>
              <a:rPr lang="ru-RU" sz="2800" dirty="0" err="1">
                <a:latin typeface="Comic Sans MS" panose="030F0702030302020204" pitchFamily="66" charset="0"/>
              </a:rPr>
              <a:t>Нижня</a:t>
            </a:r>
            <a:r>
              <a:rPr lang="ru-RU" sz="2800" dirty="0">
                <a:latin typeface="Comic Sans MS" panose="030F0702030302020204" pitchFamily="66" charset="0"/>
              </a:rPr>
              <a:t> губа не повинна </a:t>
            </a:r>
            <a:r>
              <a:rPr lang="ru-RU" sz="2800" dirty="0" err="1">
                <a:latin typeface="Comic Sans MS" panose="030F0702030302020204" pitchFamily="66" charset="0"/>
              </a:rPr>
              <a:t>обтягувати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зуби</a:t>
            </a:r>
            <a:r>
              <a:rPr lang="ru-RU" sz="2800" dirty="0">
                <a:latin typeface="Comic Sans MS" panose="030F0702030302020204" pitchFamily="66" charset="0"/>
              </a:rPr>
              <a:t>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72" y="314940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000"/>
                            </p:stCondLst>
                            <p:childTnLst>
                              <p:par>
                                <p:cTn id="1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6000"/>
                            </p:stCondLst>
                            <p:childTnLst>
                              <p:par>
                                <p:cTn id="1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60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700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70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8000"/>
                            </p:stCondLst>
                            <p:childTnLst>
                              <p:par>
                                <p:cTn id="1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80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9000"/>
                            </p:stCondLst>
                            <p:childTnLst>
                              <p:par>
                                <p:cTn id="1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9000"/>
                            </p:stCondLst>
                            <p:childTnLst>
                              <p:par>
                                <p:cTn id="1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1" grpId="0"/>
      <p:bldP spid="11" grpId="1"/>
      <p:bldP spid="5" grpId="0"/>
      <p:bldP spid="5" grpId="1"/>
      <p:bldP spid="18" grpId="0"/>
      <p:bldP spid="18" grpId="1"/>
      <p:bldP spid="16" grpId="0"/>
      <p:bldP spid="16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981E20A-D15C-4DAA-B01A-570DA84631E3}"/>
</file>

<file path=customXml/itemProps2.xml><?xml version="1.0" encoding="utf-8"?>
<ds:datastoreItem xmlns:ds="http://schemas.openxmlformats.org/officeDocument/2006/customXml" ds:itemID="{3910391F-0CD1-4472-A6A1-EEDEB496B306}"/>
</file>

<file path=customXml/itemProps3.xml><?xml version="1.0" encoding="utf-8"?>
<ds:datastoreItem xmlns:ds="http://schemas.openxmlformats.org/officeDocument/2006/customXml" ds:itemID="{66D1A2C0-0ACE-4750-A02D-26033B615333}"/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66</Words>
  <Application>Microsoft Office PowerPoint</Application>
  <PresentationFormat>Широкоэкранный</PresentationFormat>
  <Paragraphs>16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28</cp:revision>
  <dcterms:created xsi:type="dcterms:W3CDTF">2024-05-03T09:09:01Z</dcterms:created>
  <dcterms:modified xsi:type="dcterms:W3CDTF">2025-01-13T09:13:01Z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