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24BA-483B-DE91-3D28-248AC88C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4EC40-24CD-5B40-26AF-E8701B04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0BD7-ECF8-161C-0433-1447B23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646-677A-C7D0-C986-4DFC4B0A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8DBC3-4567-9066-8FB0-AF91565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F9C8-4D7C-2493-B1F7-D4582373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4CA8F-00EB-3D7D-4BEF-3E180991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63D-A80D-9CF7-B824-0FC2C730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6558C-9D8A-78AE-D06D-ADFC477F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D0DA-48E9-7228-3F99-9CD142E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57320-FBDC-A24F-E3BE-F7BF8DFCA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4E5D37-FA5E-05E5-A1B4-625145E3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D907F-BD7F-A2B2-0EA9-D88D344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10AE-8443-3A0A-26C4-F339CF7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B83-BF00-B261-8DB7-C6E6D47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651E-0DEF-BF55-4540-A2F1C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10D75-5B00-FB6E-526A-976FC739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6CF4-5518-8FD6-55D8-5875DCC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4F7A0-36EF-119C-5E0C-DAEA234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3CF4-7EB2-E96A-9B95-1AF74456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3F74-B8F1-DD22-E734-7942641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C07FA-2068-F9DA-949A-8CF6C793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B093B-2DD8-D9C6-0A48-8EBECA3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AA2F-A59F-6104-5E5E-D806B7D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D07F-8752-5B62-3521-06F9439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E23F-CD04-CAA7-89EE-A4EE9EB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EC33-CB7E-038E-78DE-DF175594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E4D05-88BE-1A8E-83A5-0FCB09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66769-AFFF-8124-1FE2-7C55157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AA2EE-603A-E85B-A93B-E5A309B4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A35B-DC47-4113-ED63-24AF879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8D25-42CF-C160-CC4A-957BE83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EB72F-F8F5-72CB-4150-A2FE6E44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20F93-999D-C261-CD31-ECC3A0E8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A39B3-AD6C-BB76-6565-B3666397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777C8-9BE6-0476-ECE4-A960577C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AB8F8A-E8F0-17C3-A400-81A6634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1A5E2-DA62-BCD4-0D52-66A651F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8E7A-89DC-40D2-2776-73878E2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3165-FEF1-A180-8EE4-607B2868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65E07-F2C7-E8BF-CE6C-26E6B8C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1DB2B5-CDE5-EE58-AB74-3E9A231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2E1D7-334F-9DEE-30F9-D46B3DD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B77BB-82B0-38CA-512E-7AF7C1E5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2D2253-5D3A-76F0-C84C-FEE6FFEA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D6EA2-4B69-7090-E419-B2483F4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54594-E855-FB2D-753C-E79C3CE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1691-26AE-95E8-24C9-E56AA73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45B7D-27FC-00EC-E6F6-388FA85C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0C32-A0C3-56DD-F774-0ADF88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83DA9-1E72-7A8C-A005-67A58D7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9A348-A49D-A6D7-8323-843B89A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D8A6-1DA3-A5C7-64AA-DAF5CC8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7323C-9BEA-C283-67C6-8166E2D2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27450-795B-C00F-043E-9D78BD88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5475D-072E-B257-02CD-1FD428C8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FEA36-5679-D165-45E0-B074927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8EF-1EEE-F2D7-9A6D-FE7AD03A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0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AC0F-B42A-A7EA-9311-8C0D8D18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0B96-D8D0-5933-CFE7-E75F53E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8E0F-ADB2-A4A9-11D5-E3571968C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B68C8-FD7D-F5CE-0DA9-E3866849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D80EF-F419-357D-47D2-4EC0F38F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683D-AFE2-6C4F-9681-3FB5B54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5DB6A-34DA-5F36-F27D-3855E1ECF908}"/>
              </a:ext>
            </a:extLst>
          </p:cNvPr>
          <p:cNvSpPr/>
          <p:nvPr/>
        </p:nvSpPr>
        <p:spPr>
          <a:xfrm>
            <a:off x="300648" y="71120"/>
            <a:ext cx="8226801" cy="67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242BC-C117-2424-C45E-909969FE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0814" r="10756" b="10814"/>
          <a:stretch/>
        </p:blipFill>
        <p:spPr>
          <a:xfrm>
            <a:off x="152400" y="955"/>
            <a:ext cx="8413647" cy="6858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2A75E-3BDD-DA56-3208-BD05D5C9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6" y="2693732"/>
            <a:ext cx="1470534" cy="1470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313DB-078D-0339-D604-3690077CB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6" y="942994"/>
            <a:ext cx="1203960" cy="1203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F383EA-DAC6-7580-4E35-BEF11A27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3">
            <a:off x="7318320" y="1048104"/>
            <a:ext cx="808989" cy="1071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AE027-5B0D-9049-C8A8-38EEB1F3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9" y="4688864"/>
            <a:ext cx="890160" cy="949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DA0C3D-DA9B-449B-9CD9-FA3FA6595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482" y="5411688"/>
            <a:ext cx="1070187" cy="1203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FA4E36-FDBA-DF1C-341C-CBF2DC694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0150" y="1832886"/>
            <a:ext cx="949917" cy="1083309"/>
          </a:xfrm>
          <a:prstGeom prst="rect">
            <a:avLst/>
          </a:prstGeom>
          <a:effectLst>
            <a:glow rad="88237">
              <a:schemeClr val="tx1">
                <a:alpha val="91502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65A5AE-3843-CC59-8A3D-AA2C2506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2" y="4900624"/>
            <a:ext cx="989331" cy="98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A5D687-5B5E-ECBB-25B1-51C2CB503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9" y="2405020"/>
            <a:ext cx="1132591" cy="113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364BDA-2433-9012-290D-238EA789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8" y="3878582"/>
            <a:ext cx="1346200" cy="134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CB89-0B1C-AFBA-9111-50AC21E91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4" y="2664420"/>
            <a:ext cx="917302" cy="91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46146-E198-2954-3EA6-2763513AB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4" y="951194"/>
            <a:ext cx="949916" cy="949916"/>
          </a:xfrm>
          <a:prstGeom prst="rect">
            <a:avLst/>
          </a:prstGeom>
          <a:effectLst>
            <a:glow rad="12700">
              <a:schemeClr val="tx1">
                <a:alpha val="95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56B156-1432-924C-0176-79BB9D171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0" y="5610905"/>
            <a:ext cx="1083309" cy="1083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2B09F-5840-E5D3-9AB2-57F51F6DC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39"/>
            <a:ext cx="1203960" cy="120396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25C63B-2084-7C5F-59C4-C3688C703CDF}"/>
              </a:ext>
            </a:extLst>
          </p:cNvPr>
          <p:cNvCxnSpPr/>
          <p:nvPr/>
        </p:nvCxnSpPr>
        <p:spPr>
          <a:xfrm flipV="1">
            <a:off x="3635734" y="2575005"/>
            <a:ext cx="0" cy="7926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A7549-4F2D-F9D7-2088-D4DC36EF1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782"/>
            <a:ext cx="1160778" cy="1160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3417D-1BAE-385C-811C-3F613F4F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58" y="6054352"/>
            <a:ext cx="881832" cy="8927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AFF91D-5A88-C884-F712-8A2DF554D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2" y="355142"/>
            <a:ext cx="1897679" cy="194181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4387" y="3287667"/>
            <a:ext cx="24193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3255 1.48148E-6 C 0.047 1.48148E-6 0.0651 -0.08727 0.0651 -0.1581 L 0.0651 -0.3155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1432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31551 L 0.56667 -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45371 L 0.04362 -0.45371 C 0.05963 -0.45371 0.07942 -0.53519 0.07942 -0.60162 L 0.07942 -0.7495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0.31875 L 0.56667 -0.25625 C 0.56667 -0.22824 0.51172 -0.19329 0.46719 -0.19329 L 0.36771 -0.193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74954 L 0.58099 -0.7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1 -0.19329 L 0.36771 -0.13102 C 0.36771 -0.10255 0.40417 -0.06783 0.43359 -0.06783 L 0.49948 -0.0678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75278 L 0.58099 -0.69005 C 0.58099 -0.66204 0.52578 -0.62732 0.48151 -0.62732 L 0.38203 -0.6273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06783 L 0.50651 0.36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62732 L 0.38203 -0.56621 C 0.38203 -0.53936 0.42044 -0.5051 0.45143 -0.5051 L 0.52122 -0.505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1 0.36389 L 0.38815 0.36389 C 0.33503 0.36389 0.26992 0.37523 0.26992 0.38449 L 0.26992 0.4057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 -0.50186 L 0.52083 -0.0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0.40579 L 0.26992 0.43426 C 0.26992 0.44699 0.21523 0.46273 0.172 0.46273 L 0.07552 0.4627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07014 L 0.40247 -0.07014 C 0.34935 -0.07014 0.28424 -0.06042 0.28424 -0.05255 L 0.28424 -0.0344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46412 L 0.07213 0.15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4 -0.02824 L 0.28424 0.00023 C 0.28424 0.01296 0.22721 0.0287 0.1819 0.0287 L 0.07955 0.0287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1544 L 0.10846 0.1544 C 0.12487 0.1544 0.14518 0.18148 0.14518 0.2037 L 0.14518 0.2532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0.03009 L 0.08645 -0.279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0.25324 L 0.17864 0.25324 C 0.19349 0.25324 0.21211 0.19375 0.21211 0.14583 L 0.21211 0.0388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-0.27963 L 0.12291 -0.27963 C 0.13919 -0.27963 0.1595 -0.24885 0.1595 -0.22315 L 0.1595 -0.1655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11 0.03889 L 0.26302 0.03889 C 0.28581 0.03889 0.31432 0.06389 0.31432 0.08449 L 0.31432 0.1307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-0.18079 L 0.18398 -0.18079 C 0.19492 -0.18079 0.20859 -0.23588 0.20859 -0.27894 L 0.20859 -0.37709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8</cp:revision>
  <dcterms:created xsi:type="dcterms:W3CDTF">2024-11-28T20:20:36Z</dcterms:created>
  <dcterms:modified xsi:type="dcterms:W3CDTF">2024-12-01T19:31:09Z</dcterms:modified>
</cp:coreProperties>
</file>