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007" y="867046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5944814" y="893977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143" y="667761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074004" y="732185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83001"/>
            <a:ext cx="3775358" cy="28315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8" y="506677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109" y="1498636"/>
            <a:ext cx="2476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Анастасия Баранник</cp:lastModifiedBy>
  <cp:revision>38</cp:revision>
  <dcterms:created xsi:type="dcterms:W3CDTF">2024-01-26T12:13:30Z</dcterms:created>
  <dcterms:modified xsi:type="dcterms:W3CDTF">2024-11-24T22:40:19Z</dcterms:modified>
</cp:coreProperties>
</file>