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15FED-DC8E-4771-8069-B774128CC81A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7A4C2-BCE7-45CD-B147-86F1AC8EC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6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6F41-8B55-476C-8BEA-6B16592EA5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1274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56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5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8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5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15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7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80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80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2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3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2506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64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jpeg"/><Relationship Id="rId16" Type="http://schemas.openxmlformats.org/officeDocument/2006/relationships/image" Target="../media/image14.jpeg"/><Relationship Id="rId17" Type="http://schemas.openxmlformats.org/officeDocument/2006/relationships/image" Target="../media/image15.png"/><Relationship Id="rId18" Type="http://schemas.openxmlformats.org/officeDocument/2006/relationships/image" Target="../media/image17.svg"/><Relationship Id="rId19" Type="http://schemas.openxmlformats.org/officeDocument/2006/relationships/image" Target="../media/image16.png"/><Relationship Id="rId20" Type="http://schemas.openxmlformats.org/officeDocument/2006/relationships/image" Target="../media/image19.svg"/><Relationship Id="rId21" Type="http://schemas.openxmlformats.org/officeDocument/2006/relationships/image" Target="../media/image17.jpe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67182C-C56B-52D6-C5B3-7E0EE1199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7988" cy="7034549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0EC05C6-E648-4D40-1848-D5B96D21D377}"/>
              </a:ext>
            </a:extLst>
          </p:cNvPr>
          <p:cNvSpPr/>
          <p:nvPr/>
        </p:nvSpPr>
        <p:spPr>
          <a:xfrm>
            <a:off x="121298" y="662776"/>
            <a:ext cx="8638814" cy="581266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4B5D50C-72FA-853D-D09A-C5654EFB2F68}"/>
              </a:ext>
            </a:extLst>
          </p:cNvPr>
          <p:cNvSpPr/>
          <p:nvPr/>
        </p:nvSpPr>
        <p:spPr>
          <a:xfrm>
            <a:off x="433042" y="2717383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800FCE7-8756-BE18-4F7B-3CADE6329319}"/>
              </a:ext>
            </a:extLst>
          </p:cNvPr>
          <p:cNvSpPr/>
          <p:nvPr/>
        </p:nvSpPr>
        <p:spPr>
          <a:xfrm>
            <a:off x="2524478" y="2757061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820762A-6AC6-F1D6-93B2-FAB7D51BFF2B}"/>
              </a:ext>
            </a:extLst>
          </p:cNvPr>
          <p:cNvSpPr/>
          <p:nvPr/>
        </p:nvSpPr>
        <p:spPr>
          <a:xfrm>
            <a:off x="4677041" y="2772946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DE23890B-D2F9-3883-6A76-BA4ED8C5AB86}"/>
              </a:ext>
            </a:extLst>
          </p:cNvPr>
          <p:cNvSpPr/>
          <p:nvPr/>
        </p:nvSpPr>
        <p:spPr>
          <a:xfrm>
            <a:off x="6829745" y="2737280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98FBAC4-314C-7A51-E5BD-14A5C5C48C6B}"/>
              </a:ext>
            </a:extLst>
          </p:cNvPr>
          <p:cNvSpPr/>
          <p:nvPr/>
        </p:nvSpPr>
        <p:spPr>
          <a:xfrm>
            <a:off x="6817860" y="817278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D86DBD2B-3D45-B0E2-7BC7-A2C5B210A082}"/>
              </a:ext>
            </a:extLst>
          </p:cNvPr>
          <p:cNvSpPr/>
          <p:nvPr/>
        </p:nvSpPr>
        <p:spPr>
          <a:xfrm>
            <a:off x="4658086" y="798780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C3B76B90-2DE9-9162-5E13-0CBA3542E090}"/>
              </a:ext>
            </a:extLst>
          </p:cNvPr>
          <p:cNvSpPr/>
          <p:nvPr/>
        </p:nvSpPr>
        <p:spPr>
          <a:xfrm>
            <a:off x="2513830" y="825312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DB7B2BC-7C77-E52B-E084-C1D94394C400}"/>
              </a:ext>
            </a:extLst>
          </p:cNvPr>
          <p:cNvSpPr/>
          <p:nvPr/>
        </p:nvSpPr>
        <p:spPr>
          <a:xfrm>
            <a:off x="462257" y="835223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73011B9-190D-6BAD-148D-66F29804DF2F}"/>
              </a:ext>
            </a:extLst>
          </p:cNvPr>
          <p:cNvSpPr/>
          <p:nvPr/>
        </p:nvSpPr>
        <p:spPr>
          <a:xfrm>
            <a:off x="2497657" y="4648654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" name="Picture 3">
            <a:extLst>
              <a:ext uri="{FF2B5EF4-FFF2-40B4-BE49-F238E27FC236}">
                <a16:creationId xmlns:a16="http://schemas.microsoft.com/office/drawing/2014/main" id="{659C9219-8766-4B77-9A4B-6291E3B3C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526380" flipH="1">
            <a:off x="638095" y="1145430"/>
            <a:ext cx="1080000" cy="108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111" name="Picture 20">
            <a:extLst>
              <a:ext uri="{FF2B5EF4-FFF2-40B4-BE49-F238E27FC236}">
                <a16:creationId xmlns:a16="http://schemas.microsoft.com/office/drawing/2014/main" id="{144EB23C-7214-46DA-8584-DC5DCEE58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8329" y="1053148"/>
            <a:ext cx="1080000" cy="108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8">
            <a:extLst>
              <a:ext uri="{FF2B5EF4-FFF2-40B4-BE49-F238E27FC236}">
                <a16:creationId xmlns:a16="http://schemas.microsoft.com/office/drawing/2014/main" id="{AA8F22DC-98C3-45FE-8135-81BF2865A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4598" y="977983"/>
            <a:ext cx="1080000" cy="108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6">
            <a:extLst>
              <a:ext uri="{FF2B5EF4-FFF2-40B4-BE49-F238E27FC236}">
                <a16:creationId xmlns:a16="http://schemas.microsoft.com/office/drawing/2014/main" id="{1C64ABDC-FB88-46AE-A1A0-050B1F83D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05632" y="3082571"/>
            <a:ext cx="1203329" cy="120332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AFE28C30-98EC-4D1B-BE34-ECD0EB0D5F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5161" y="1163378"/>
            <a:ext cx="1080000" cy="10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F8F5C32D-779E-49B7-BA2C-61C31FD382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4031" y="5145047"/>
            <a:ext cx="875091" cy="87509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C2A59698-8272-4AE0-AAD7-1C4A5BBF99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1690" y="2865034"/>
            <a:ext cx="1247550" cy="12475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958AC92E-16A6-40FE-8426-2DD2CA8A16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8346">
            <a:off x="4827119" y="3008876"/>
            <a:ext cx="1080000" cy="10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2" name="Picture 16">
            <a:extLst>
              <a:ext uri="{FF2B5EF4-FFF2-40B4-BE49-F238E27FC236}">
                <a16:creationId xmlns:a16="http://schemas.microsoft.com/office/drawing/2014/main" id="{CFEC148A-1760-458E-81E6-52DD2C93F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" r="7833"/>
          <a:stretch/>
        </p:blipFill>
        <p:spPr bwMode="auto">
          <a:xfrm>
            <a:off x="816318" y="3072725"/>
            <a:ext cx="807562" cy="95756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769D4206-EB6B-4EB7-8156-00A3036F5B52}"/>
              </a:ext>
            </a:extLst>
          </p:cNvPr>
          <p:cNvGrpSpPr/>
          <p:nvPr/>
        </p:nvGrpSpPr>
        <p:grpSpPr>
          <a:xfrm>
            <a:off x="7234985" y="873750"/>
            <a:ext cx="974299" cy="435683"/>
            <a:chOff x="191834" y="6034549"/>
            <a:chExt cx="1651179" cy="663846"/>
          </a:xfrm>
        </p:grpSpPr>
        <p:pic>
          <p:nvPicPr>
            <p:cNvPr id="143" name="Picture 2">
              <a:extLst>
                <a:ext uri="{FF2B5EF4-FFF2-40B4-BE49-F238E27FC236}">
                  <a16:creationId xmlns:a16="http://schemas.microsoft.com/office/drawing/2014/main" id="{227F29A6-5DC0-4FA4-885C-602852D5A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4" y="6034549"/>
              <a:ext cx="661849" cy="66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4">
              <a:extLst>
                <a:ext uri="{FF2B5EF4-FFF2-40B4-BE49-F238E27FC236}">
                  <a16:creationId xmlns:a16="http://schemas.microsoft.com/office/drawing/2014/main" id="{FE733095-B701-4AF2-83AC-34B387589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13" y="6086813"/>
              <a:ext cx="823400" cy="54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E2B8074D-6557-4E2A-8F6F-8608EF353133}"/>
              </a:ext>
            </a:extLst>
          </p:cNvPr>
          <p:cNvGrpSpPr/>
          <p:nvPr/>
        </p:nvGrpSpPr>
        <p:grpSpPr>
          <a:xfrm>
            <a:off x="2929732" y="4690595"/>
            <a:ext cx="858793" cy="404565"/>
            <a:chOff x="191835" y="6034550"/>
            <a:chExt cx="1651178" cy="663846"/>
          </a:xfrm>
        </p:grpSpPr>
        <p:pic>
          <p:nvPicPr>
            <p:cNvPr id="155" name="Picture 2">
              <a:extLst>
                <a:ext uri="{FF2B5EF4-FFF2-40B4-BE49-F238E27FC236}">
                  <a16:creationId xmlns:a16="http://schemas.microsoft.com/office/drawing/2014/main" id="{0ABEC6BD-C911-4465-8C34-647B66E0A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5" y="6034550"/>
              <a:ext cx="661849" cy="66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4">
              <a:extLst>
                <a:ext uri="{FF2B5EF4-FFF2-40B4-BE49-F238E27FC236}">
                  <a16:creationId xmlns:a16="http://schemas.microsoft.com/office/drawing/2014/main" id="{3289CD85-2A1F-4EF6-8139-65BD8D763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13" y="6086813"/>
              <a:ext cx="823400" cy="54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9723CB1B-BC60-4F48-A74D-6DB75AF548D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5604826" y="796075"/>
            <a:ext cx="700709" cy="700709"/>
          </a:xfrm>
          <a:prstGeom prst="rect">
            <a:avLst/>
          </a:prstGeom>
        </p:spPr>
      </p:pic>
      <p:pic>
        <p:nvPicPr>
          <p:cNvPr id="160" name="Рисунок 159" descr="Звезды">
            <a:extLst>
              <a:ext uri="{FF2B5EF4-FFF2-40B4-BE49-F238E27FC236}">
                <a16:creationId xmlns:a16="http://schemas.microsoft.com/office/drawing/2014/main" id="{75BCDD52-6F4D-4C75-8732-294476AF1B9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3418059" y="817278"/>
            <a:ext cx="700709" cy="700709"/>
          </a:xfrm>
          <a:prstGeom prst="rect">
            <a:avLst/>
          </a:prstGeom>
        </p:spPr>
      </p:pic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E3E8B725-18BB-4F78-A011-C6A638D98380}"/>
              </a:ext>
            </a:extLst>
          </p:cNvPr>
          <p:cNvGrpSpPr/>
          <p:nvPr/>
        </p:nvGrpSpPr>
        <p:grpSpPr>
          <a:xfrm>
            <a:off x="878692" y="889469"/>
            <a:ext cx="974299" cy="435683"/>
            <a:chOff x="191834" y="6034549"/>
            <a:chExt cx="1651179" cy="663846"/>
          </a:xfrm>
        </p:grpSpPr>
        <p:pic>
          <p:nvPicPr>
            <p:cNvPr id="162" name="Picture 2">
              <a:extLst>
                <a:ext uri="{FF2B5EF4-FFF2-40B4-BE49-F238E27FC236}">
                  <a16:creationId xmlns:a16="http://schemas.microsoft.com/office/drawing/2014/main" id="{78F86FEC-71F0-43CA-9131-EDC1C3ACD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4" y="6034549"/>
              <a:ext cx="661849" cy="66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4">
              <a:extLst>
                <a:ext uri="{FF2B5EF4-FFF2-40B4-BE49-F238E27FC236}">
                  <a16:creationId xmlns:a16="http://schemas.microsoft.com/office/drawing/2014/main" id="{237EC63D-2A1D-49BC-B76E-824C96087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13" y="6086813"/>
              <a:ext cx="823400" cy="54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6D36326A-F56C-4847-8A00-2C72B1C115FE}"/>
              </a:ext>
            </a:extLst>
          </p:cNvPr>
          <p:cNvGrpSpPr/>
          <p:nvPr/>
        </p:nvGrpSpPr>
        <p:grpSpPr>
          <a:xfrm>
            <a:off x="1013781" y="2755512"/>
            <a:ext cx="841998" cy="349812"/>
            <a:chOff x="191834" y="6034549"/>
            <a:chExt cx="1651179" cy="663846"/>
          </a:xfrm>
        </p:grpSpPr>
        <p:pic>
          <p:nvPicPr>
            <p:cNvPr id="167" name="Picture 2">
              <a:extLst>
                <a:ext uri="{FF2B5EF4-FFF2-40B4-BE49-F238E27FC236}">
                  <a16:creationId xmlns:a16="http://schemas.microsoft.com/office/drawing/2014/main" id="{0FB31450-2071-4394-B621-97A0982E1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4" y="6034549"/>
              <a:ext cx="661849" cy="66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4">
              <a:extLst>
                <a:ext uri="{FF2B5EF4-FFF2-40B4-BE49-F238E27FC236}">
                  <a16:creationId xmlns:a16="http://schemas.microsoft.com/office/drawing/2014/main" id="{C27D4591-D252-43FB-825C-ECF16CE3F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13" y="6086813"/>
              <a:ext cx="823400" cy="54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9" name="Рисунок 168">
            <a:extLst>
              <a:ext uri="{FF2B5EF4-FFF2-40B4-BE49-F238E27FC236}">
                <a16:creationId xmlns:a16="http://schemas.microsoft.com/office/drawing/2014/main" id="{2F8585D3-5BB7-4B91-ABEB-077D1D5E9E2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3439392" y="2766245"/>
            <a:ext cx="700709" cy="700709"/>
          </a:xfrm>
          <a:prstGeom prst="rect">
            <a:avLst/>
          </a:prstGeom>
        </p:spPr>
      </p:pic>
      <p:pic>
        <p:nvPicPr>
          <p:cNvPr id="174" name="Рисунок 173" descr="Звезды">
            <a:extLst>
              <a:ext uri="{FF2B5EF4-FFF2-40B4-BE49-F238E27FC236}">
                <a16:creationId xmlns:a16="http://schemas.microsoft.com/office/drawing/2014/main" id="{661899B8-B6C3-4760-94CC-B24F94492DA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572162" y="2721514"/>
            <a:ext cx="700709" cy="700709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:a16="http://schemas.microsoft.com/office/drawing/2014/main" id="{B6CA9B87-068F-44BA-A74D-15421C8F9C9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7812782" y="2744723"/>
            <a:ext cx="700709" cy="700709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8E4FC207-FAC6-4379-AAB4-C2AF580F9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19796102">
            <a:off x="2074180" y="1581932"/>
            <a:ext cx="427754" cy="3270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6">
            <a:extLst>
              <a:ext uri="{FF2B5EF4-FFF2-40B4-BE49-F238E27FC236}">
                <a16:creationId xmlns:a16="http://schemas.microsoft.com/office/drawing/2014/main" id="{AF6E509A-47C9-4507-BD16-2344E0DFD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9266139">
            <a:off x="4225631" y="3458994"/>
            <a:ext cx="419830" cy="3209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6">
            <a:extLst>
              <a:ext uri="{FF2B5EF4-FFF2-40B4-BE49-F238E27FC236}">
                <a16:creationId xmlns:a16="http://schemas.microsoft.com/office/drawing/2014/main" id="{B606CEBB-D142-428F-AE62-11A8A9638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9266139">
            <a:off x="6348599" y="3451168"/>
            <a:ext cx="411053" cy="3142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6">
            <a:extLst>
              <a:ext uri="{FF2B5EF4-FFF2-40B4-BE49-F238E27FC236}">
                <a16:creationId xmlns:a16="http://schemas.microsoft.com/office/drawing/2014/main" id="{F5D45F4C-1E5A-47FA-96BC-C8477197A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8" t="-284" r="-10952" b="50284"/>
          <a:stretch/>
        </p:blipFill>
        <p:spPr bwMode="auto">
          <a:xfrm rot="8298281">
            <a:off x="4108755" y="1506938"/>
            <a:ext cx="520049" cy="3976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6">
            <a:extLst>
              <a:ext uri="{FF2B5EF4-FFF2-40B4-BE49-F238E27FC236}">
                <a16:creationId xmlns:a16="http://schemas.microsoft.com/office/drawing/2014/main" id="{4A5E41F0-67E2-4CF1-914F-616CC1B1D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14318764">
            <a:off x="6353478" y="1463374"/>
            <a:ext cx="319966" cy="3636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6">
            <a:extLst>
              <a:ext uri="{FF2B5EF4-FFF2-40B4-BE49-F238E27FC236}">
                <a16:creationId xmlns:a16="http://schemas.microsoft.com/office/drawing/2014/main" id="{DB23CB0E-E50B-48DF-A7D7-4828386AD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4745014">
            <a:off x="2073502" y="3378909"/>
            <a:ext cx="318329" cy="3618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FDD240-0971-9CF0-6F08-E09B0E4C0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60971" y="5986297"/>
            <a:ext cx="803145" cy="695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EF3B86-37DD-E977-3F29-549DC83A52B0}"/>
              </a:ext>
            </a:extLst>
          </p:cNvPr>
          <p:cNvSpPr txBox="1"/>
          <p:nvPr/>
        </p:nvSpPr>
        <p:spPr>
          <a:xfrm>
            <a:off x="2642100" y="5914444"/>
            <a:ext cx="1490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Те-</a:t>
            </a:r>
            <a:r>
              <a:rPr lang="uk-UA" dirty="0" err="1" smtClean="0"/>
              <a:t>ле</a:t>
            </a:r>
            <a:r>
              <a:rPr lang="uk-UA" dirty="0" smtClean="0"/>
              <a:t>-ви-</a:t>
            </a:r>
            <a:r>
              <a:rPr lang="uk-UA" dirty="0" err="1" smtClean="0"/>
              <a:t>зор</a:t>
            </a:r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5F5E912-733F-C670-9F07-377CBDE6EB0A}"/>
              </a:ext>
            </a:extLst>
          </p:cNvPr>
          <p:cNvSpPr/>
          <p:nvPr/>
        </p:nvSpPr>
        <p:spPr>
          <a:xfrm>
            <a:off x="6804745" y="4647521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8" name="Picture 8">
            <a:extLst>
              <a:ext uri="{FF2B5EF4-FFF2-40B4-BE49-F238E27FC236}">
                <a16:creationId xmlns:a16="http://schemas.microsoft.com/office/drawing/2014/main" id="{9892EEB9-CF90-4ED9-975C-71150FDB5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4238" y="4862459"/>
            <a:ext cx="1190124" cy="119012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Рисунок 170">
            <a:extLst>
              <a:ext uri="{FF2B5EF4-FFF2-40B4-BE49-F238E27FC236}">
                <a16:creationId xmlns:a16="http://schemas.microsoft.com/office/drawing/2014/main" id="{2365FFB8-222E-4E83-8371-4BD123678BC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7720589" y="4653360"/>
            <a:ext cx="700709" cy="700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1F86D8-5A23-3EAE-44AC-F6F7B9C2DA73}"/>
              </a:ext>
            </a:extLst>
          </p:cNvPr>
          <p:cNvSpPr txBox="1"/>
          <p:nvPr/>
        </p:nvSpPr>
        <p:spPr>
          <a:xfrm>
            <a:off x="7257604" y="5898189"/>
            <a:ext cx="1211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Крес-</a:t>
            </a:r>
            <a:r>
              <a:rPr lang="uk-UA" dirty="0" err="1" smtClean="0"/>
              <a:t>ло</a:t>
            </a:r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555F455E-EF40-BE41-BF6A-CF61B8A17180}"/>
              </a:ext>
            </a:extLst>
          </p:cNvPr>
          <p:cNvSpPr/>
          <p:nvPr/>
        </p:nvSpPr>
        <p:spPr>
          <a:xfrm>
            <a:off x="4678539" y="4679898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D831CCB-D257-BAE8-F3B5-18840461DCD8}"/>
              </a:ext>
            </a:extLst>
          </p:cNvPr>
          <p:cNvSpPr/>
          <p:nvPr/>
        </p:nvSpPr>
        <p:spPr>
          <a:xfrm>
            <a:off x="462257" y="4735629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2" name="Рисунок 131">
            <a:extLst>
              <a:ext uri="{FF2B5EF4-FFF2-40B4-BE49-F238E27FC236}">
                <a16:creationId xmlns:a16="http://schemas.microsoft.com/office/drawing/2014/main" id="{F65CE43F-B0D3-4F59-9214-BA017FA0CDA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" b="3163"/>
          <a:stretch/>
        </p:blipFill>
        <p:spPr>
          <a:xfrm>
            <a:off x="879058" y="4897802"/>
            <a:ext cx="1106368" cy="12463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3" name="Рисунок 172" descr="Звезды">
            <a:extLst>
              <a:ext uri="{FF2B5EF4-FFF2-40B4-BE49-F238E27FC236}">
                <a16:creationId xmlns:a16="http://schemas.microsoft.com/office/drawing/2014/main" id="{4558A115-1785-49D5-A50C-571C2AF396B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491534" y="4726911"/>
            <a:ext cx="700709" cy="7007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6F95403-2DC4-772E-1567-BBC60AB866E4}"/>
              </a:ext>
            </a:extLst>
          </p:cNvPr>
          <p:cNvSpPr txBox="1"/>
          <p:nvPr/>
        </p:nvSpPr>
        <p:spPr>
          <a:xfrm>
            <a:off x="833756" y="5986297"/>
            <a:ext cx="103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Ру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-лет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Звезды">
            <a:extLst>
              <a:ext uri="{FF2B5EF4-FFF2-40B4-BE49-F238E27FC236}">
                <a16:creationId xmlns:a16="http://schemas.microsoft.com/office/drawing/2014/main" id="{96021DBA-8E9F-D133-318C-6B422840234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607214" y="4655490"/>
            <a:ext cx="700709" cy="700709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3FA6D773-C343-9E88-14A4-2E976D877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2058" y="4991905"/>
            <a:ext cx="960803" cy="96080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C2E702-BE69-BDB7-063E-FAB5832F7D3A}"/>
              </a:ext>
            </a:extLst>
          </p:cNvPr>
          <p:cNvSpPr txBox="1"/>
          <p:nvPr/>
        </p:nvSpPr>
        <p:spPr>
          <a:xfrm>
            <a:off x="4639117" y="5893235"/>
            <a:ext cx="183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Фло</a:t>
            </a:r>
            <a:r>
              <a:rPr lang="uk-UA" dirty="0" smtClean="0"/>
              <a:t>–мас–те-р</a:t>
            </a:r>
            <a:r>
              <a:rPr lang="ru-RU" dirty="0" smtClean="0"/>
              <a:t>ы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64EA5E-DC0F-2B7F-ABFC-012F11738409}"/>
              </a:ext>
            </a:extLst>
          </p:cNvPr>
          <p:cNvSpPr txBox="1"/>
          <p:nvPr/>
        </p:nvSpPr>
        <p:spPr>
          <a:xfrm>
            <a:off x="669356" y="2045710"/>
            <a:ext cx="130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Ра-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ке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</a:p>
        </p:txBody>
      </p:sp>
      <p:pic>
        <p:nvPicPr>
          <p:cNvPr id="194" name="Picture 6">
            <a:extLst>
              <a:ext uri="{FF2B5EF4-FFF2-40B4-BE49-F238E27FC236}">
                <a16:creationId xmlns:a16="http://schemas.microsoft.com/office/drawing/2014/main" id="{83417AB3-1DB1-47C1-8C2C-389158AF6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20132974">
            <a:off x="989019" y="4351834"/>
            <a:ext cx="365280" cy="4152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F929BE1-BD44-871D-4F27-230DF125E5C3}"/>
              </a:ext>
            </a:extLst>
          </p:cNvPr>
          <p:cNvSpPr txBox="1"/>
          <p:nvPr/>
        </p:nvSpPr>
        <p:spPr>
          <a:xfrm>
            <a:off x="768951" y="3956431"/>
            <a:ext cx="103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Ко–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тёл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5F3790-EFBC-BD88-D87E-6D851EB1A07D}"/>
              </a:ext>
            </a:extLst>
          </p:cNvPr>
          <p:cNvSpPr txBox="1"/>
          <p:nvPr/>
        </p:nvSpPr>
        <p:spPr>
          <a:xfrm>
            <a:off x="2918135" y="3956431"/>
            <a:ext cx="92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Ла-па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C77C51-16E0-6660-E5EB-EF63F0FF8596}"/>
              </a:ext>
            </a:extLst>
          </p:cNvPr>
          <p:cNvSpPr txBox="1"/>
          <p:nvPr/>
        </p:nvSpPr>
        <p:spPr>
          <a:xfrm>
            <a:off x="4732775" y="2027161"/>
            <a:ext cx="163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Пи-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-ми-да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75FFB6-4E6D-5204-F81D-BC0BE7E89E0E}"/>
              </a:ext>
            </a:extLst>
          </p:cNvPr>
          <p:cNvSpPr txBox="1"/>
          <p:nvPr/>
        </p:nvSpPr>
        <p:spPr>
          <a:xfrm>
            <a:off x="2614248" y="2040224"/>
            <a:ext cx="163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реш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7708C4-C63F-D2D0-4C01-77E68E0A8203}"/>
              </a:ext>
            </a:extLst>
          </p:cNvPr>
          <p:cNvSpPr txBox="1"/>
          <p:nvPr/>
        </p:nvSpPr>
        <p:spPr>
          <a:xfrm>
            <a:off x="7189190" y="2036560"/>
            <a:ext cx="121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Ко-мар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D717BF-6CE0-9A23-51F7-D9DE8CBEF2F4}"/>
              </a:ext>
            </a:extLst>
          </p:cNvPr>
          <p:cNvSpPr txBox="1"/>
          <p:nvPr/>
        </p:nvSpPr>
        <p:spPr>
          <a:xfrm>
            <a:off x="5010044" y="3982871"/>
            <a:ext cx="125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А-ку-ла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9F1D2C-F914-5BB7-E43E-F3880D7E65E4}"/>
              </a:ext>
            </a:extLst>
          </p:cNvPr>
          <p:cNvSpPr txBox="1"/>
          <p:nvPr/>
        </p:nvSpPr>
        <p:spPr>
          <a:xfrm>
            <a:off x="7651477" y="3968051"/>
            <a:ext cx="85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Слон </a:t>
            </a:r>
          </a:p>
        </p:txBody>
      </p:sp>
      <p:pic>
        <p:nvPicPr>
          <p:cNvPr id="42" name="Picture 6">
            <a:extLst>
              <a:ext uri="{FF2B5EF4-FFF2-40B4-BE49-F238E27FC236}">
                <a16:creationId xmlns:a16="http://schemas.microsoft.com/office/drawing/2014/main" id="{DEDC620C-72DE-C618-FEB0-EAEFDDE9A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20145945">
            <a:off x="2040505" y="5323461"/>
            <a:ext cx="419830" cy="3209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id="{71FF0AB3-3F38-2090-731B-8A5BC34CE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8" t="-284" r="-10952" b="50284"/>
          <a:stretch/>
        </p:blipFill>
        <p:spPr bwMode="auto">
          <a:xfrm rot="18960183" flipH="1" flipV="1">
            <a:off x="4174565" y="5355017"/>
            <a:ext cx="450965" cy="3448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>
            <a:extLst>
              <a:ext uri="{FF2B5EF4-FFF2-40B4-BE49-F238E27FC236}">
                <a16:creationId xmlns:a16="http://schemas.microsoft.com/office/drawing/2014/main" id="{17A0BEAF-DAB8-B493-B676-C45DE28D6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14405700">
            <a:off x="6372147" y="5340051"/>
            <a:ext cx="318329" cy="3618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432988-79FA-09BD-2FC8-8698156DB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41011" y="78583"/>
            <a:ext cx="2506495" cy="250649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4A5E41F0-67E2-4CF1-914F-616CC1B1D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415343">
            <a:off x="8279395" y="2390012"/>
            <a:ext cx="319966" cy="3636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012968" y="2953998"/>
            <a:ext cx="29337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9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75A5021-790D-4E2B-8A3F-BAD7A87C522E}"/>
</file>

<file path=customXml/itemProps2.xml><?xml version="1.0" encoding="utf-8"?>
<ds:datastoreItem xmlns:ds="http://schemas.openxmlformats.org/officeDocument/2006/customXml" ds:itemID="{7C4C9952-6DBC-481C-9D66-BCB5149875B6}"/>
</file>

<file path=customXml/itemProps3.xml><?xml version="1.0" encoding="utf-8"?>
<ds:datastoreItem xmlns:ds="http://schemas.openxmlformats.org/officeDocument/2006/customXml" ds:itemID="{3BB148F3-88FE-4045-9A1E-595F710B5FD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2025-09-03T09:48:43Z</dcterms:created>
  <dcterms:modified xsi:type="dcterms:W3CDTF">2025-09-04T15:53:07Z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