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14F6F6-8278-2AB6-9D53-87B3094E7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3C63922-824A-D21A-1FBB-11C4CEC2FA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01E498-AECB-BF34-173A-668203BB9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D018AE-1A1E-CDF3-5083-C6DC94FD5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4BFFFF-C83B-ABC3-5799-BB3377126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557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0E7A53-DE47-8CCD-7FFB-A04B0EF0B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D80374-AA5D-1034-D4C9-3D0CFDB701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3A345D-A077-C7FA-3B9B-DB4A323AD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9037BD-5F8A-9CAD-EA52-478B6EB93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C5BCE7-3EF5-FBC4-FF04-CF831BAA4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310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4E9EEE6-AD58-8A0F-094A-30433C338C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709D69-B550-B5BC-1D96-7558F0867F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7186D9-2EE3-E5D1-E6C4-67A8D2AE6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D8FF58-FA97-4DD5-F9E3-26AC97A9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44C1CE-B344-1EE1-B48E-71B14DEE3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854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BD5799-843A-BC44-8AD8-72C04D26B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F8627B-935C-861A-7BBF-0247E412A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2DDE7C-1B37-F667-4A43-36A6CA1DA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4E86ED-AE5B-D698-27F8-2072DE87D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6271AA-3974-0360-87E2-BA7FC4879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035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213414-A21D-7F76-EB4B-7FB3C0FD8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2A41B0-7421-4014-D431-A3DDB8BEC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8FE362-B29A-E635-08F2-2AFD5AB07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77497-009E-B2E0-9519-B1B3F1985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40BA1F-E09E-2498-31B7-B635C154A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511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536DF1-25A0-D82B-407D-C6E3BE7D6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B5C85F-B4CF-8F36-5457-148B37DFFB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082AA58-C795-8026-0AE7-8BA4BA4153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25BAAF-157D-C9EE-6206-6AB615F73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A194D0-7234-04CD-0A04-3AF7C5B9E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4F7014-1A30-A426-66D0-B235B6650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238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2B4742-35E6-D193-1C7E-99161701E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D48B41-471F-DD89-1514-C091BB2CE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D3EC553-EF3F-26BB-22CD-FBEAEFE8A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B4E4D74-0925-9C59-B0C7-9203034FBE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C39C6FA-EABB-82FE-FCA4-C54775B2EF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B613621-66BA-C2D6-4D37-880FE08EF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D19B00C-AE26-37E7-AEC9-1D99504B9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540446E-C437-0836-4412-51CFA654D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012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4172C8-CC40-2765-DA13-87F7F64A9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72C1D5B-A0D5-1CA2-A08E-D825C398A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B652C76-3172-3F6D-6543-F8CAB52AE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B3F203B-C197-E481-B576-9AE5F0B31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77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E7F51FB-7587-0E08-421A-DA792D2CE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AFCBA1-5A0E-2101-2D29-074C6D69F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CA391E-BB62-714D-9905-F85885BB4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30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CF90E7-1D3D-00C5-F38B-19BA8DBB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ECCAD8-7D4B-734A-12CF-7918E2D23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11A8A0-0ACA-8E7B-DD3B-A1A1898E7D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8317B3D-A73C-94C2-5F63-68AD1997E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756DCB-5DD2-0571-3BB0-F3AED0ABA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2079CD-2B18-B4C0-A02B-173A9C2B6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517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958192-468D-B1B7-4277-3C2B76AA4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A36EA8-3D86-51F0-47AD-2DAD40A06C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6925E4C-1758-1FBF-31D1-0FA6206BE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4638AA-E626-E26D-9200-7BD5800C5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C412B9-0D13-DCEA-21A5-BD9D71F02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EAD7D6-0C36-A542-E2B9-D9E9ED4AC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91079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2EA6A0-382A-925E-EC7E-A3953D9DE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85F8A3-689D-0D36-A170-F6363274A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B29B48-7DE6-6C72-2FC3-AAFFED46EF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A5CAB4-8A25-47F9-9ADD-D853C79F13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C14268-1438-6B0E-95BA-C08E95475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990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microsoft.com/office/2007/relationships/hdphoto" Target="../media/hdphoto1.wdp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microsoft.com/office/2007/relationships/hdphoto" Target="../media/hdphoto2.wdp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5EBA68-B8B9-A8A6-1CA3-C2D855D75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1B35DE1-D45A-E014-C675-6F4235D57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813" y="4480086"/>
            <a:ext cx="3733014" cy="2059755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701E8A34-9458-4CBA-155F-215A40C734B7}"/>
              </a:ext>
            </a:extLst>
          </p:cNvPr>
          <p:cNvSpPr/>
          <p:nvPr/>
        </p:nvSpPr>
        <p:spPr>
          <a:xfrm>
            <a:off x="4746000" y="318159"/>
            <a:ext cx="2700000" cy="2700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484714-DEFE-A667-6047-52240CD6D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296" y="258455"/>
            <a:ext cx="2819407" cy="281940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F76AB12-608A-95BD-52D4-C3B2E5B4B9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410" y="1328664"/>
            <a:ext cx="1643178" cy="123238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D45734D-DBAF-DBEF-70CC-B2A6ABEA19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5" t="9267" r="7983" b="10994"/>
          <a:stretch/>
        </p:blipFill>
        <p:spPr>
          <a:xfrm rot="20096222">
            <a:off x="4697165" y="534893"/>
            <a:ext cx="2670334" cy="226653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FDD96FC-01C6-A829-CED7-3B67417158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7454" y="826226"/>
            <a:ext cx="1643178" cy="168386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19829C4-66B8-8531-94DA-682F900EAE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94" y="472097"/>
            <a:ext cx="2637210" cy="254606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17B9D42-1227-E246-C3D6-4234ECDA37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961" y="964025"/>
            <a:ext cx="1254075" cy="127601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5D83D51-D84B-954F-0B08-5C8C4D09E3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20" b="92188" l="9961" r="89844">
                        <a14:foregroundMark x1="58398" y1="8301" x2="60059" y2="10352"/>
                        <a14:foregroundMark x1="60059" y1="11133" x2="58398" y2="8008"/>
                        <a14:foregroundMark x1="58105" y1="9375" x2="58105" y2="13184"/>
                        <a14:foregroundMark x1="57715" y1="14258" x2="55957" y2="14063"/>
                        <a14:foregroundMark x1="55469" y1="14844" x2="55176" y2="17676"/>
                        <a14:foregroundMark x1="56836" y1="18652" x2="58789" y2="20313"/>
                        <a14:foregroundMark x1="59375" y1="22363" x2="60059" y2="24707"/>
                        <a14:foregroundMark x1="61426" y1="25488" x2="61719" y2="22559"/>
                        <a14:foregroundMark x1="61523" y1="24316" x2="61816" y2="28906"/>
                        <a14:foregroundMark x1="62988" y1="30957" x2="66016" y2="33301"/>
                        <a14:foregroundMark x1="66992" y1="34863" x2="68359" y2="37891"/>
                        <a14:foregroundMark x1="69531" y1="39746" x2="72363" y2="42773"/>
                        <a14:foregroundMark x1="73242" y1="44629" x2="75488" y2="50098"/>
                        <a14:foregroundMark x1="77148" y1="53613" x2="77734" y2="57813"/>
                        <a14:foregroundMark x1="77539" y1="61328" x2="75879" y2="65820"/>
                        <a14:foregroundMark x1="75000" y1="67969" x2="74414" y2="72754"/>
                        <a14:foregroundMark x1="72363" y1="75977" x2="70703" y2="83105"/>
                        <a14:foregroundMark x1="69727" y1="87012" x2="69238" y2="88281"/>
                        <a14:foregroundMark x1="66602" y1="88574" x2="63965" y2="89160"/>
                        <a14:foregroundMark x1="60938" y1="90918" x2="57227" y2="91406"/>
                        <a14:foregroundMark x1="53418" y1="91895" x2="48633" y2="91992"/>
                        <a14:foregroundMark x1="44043" y1="92285" x2="39160" y2="90625"/>
                        <a14:foregroundMark x1="33008" y1="88867" x2="30859" y2="86621"/>
                        <a14:foregroundMark x1="29004" y1="83008" x2="27148" y2="77734"/>
                        <a14:foregroundMark x1="25586" y1="70996" x2="24121" y2="66113"/>
                        <a14:foregroundMark x1="21582" y1="61230" x2="21094" y2="57910"/>
                        <a14:foregroundMark x1="23145" y1="53809" x2="25586" y2="51270"/>
                        <a14:foregroundMark x1="20703" y1="56641" x2="21875" y2="53320"/>
                        <a14:foregroundMark x1="24414" y1="51367" x2="24805" y2="47266"/>
                        <a14:foregroundMark x1="25000" y1="46094" x2="26855" y2="42480"/>
                        <a14:foregroundMark x1="28516" y1="41211" x2="32031" y2="39746"/>
                        <a14:foregroundMark x1="29688" y1="40039" x2="24414" y2="42676"/>
                        <a14:foregroundMark x1="30859" y1="39551" x2="32520" y2="33594"/>
                        <a14:foregroundMark x1="32520" y1="33594" x2="34473" y2="30957"/>
                        <a14:foregroundMark x1="35156" y1="30664" x2="31445" y2="34180"/>
                        <a14:foregroundMark x1="31348" y1="34375" x2="33008" y2="32031"/>
                        <a14:foregroundMark x1="37695" y1="29785" x2="39355" y2="28320"/>
                        <a14:foregroundMark x1="38770" y1="26074" x2="38574" y2="22363"/>
                        <a14:foregroundMark x1="39941" y1="20898" x2="43457" y2="18555"/>
                        <a14:foregroundMark x1="44922" y1="17969" x2="44043" y2="16895"/>
                        <a14:foregroundMark x1="43652" y1="16602" x2="40527" y2="19238"/>
                        <a14:foregroundMark x1="44336" y1="16895" x2="46777" y2="16602"/>
                        <a14:foregroundMark x1="48242" y1="16113" x2="50781" y2="13672"/>
                        <a14:foregroundMark x1="51465" y1="11816" x2="52930" y2="10352"/>
                        <a14:foregroundMark x1="54004" y1="9180" x2="55469" y2="8301"/>
                        <a14:foregroundMark x1="57715" y1="7813" x2="54785" y2="75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296" y="249820"/>
            <a:ext cx="2836673" cy="283667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ECAC8C3-3B08-923B-0682-5E528F7ABC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895" y="1249680"/>
            <a:ext cx="1919001" cy="159374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4BD3DCB-E631-BDCC-8025-6A7B618E931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96112">
            <a:off x="4489009" y="243827"/>
            <a:ext cx="3031515" cy="303151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E56C1C6-4019-A946-2811-4C20E50AF7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896" y="931521"/>
            <a:ext cx="1716055" cy="185633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F23AF7F5-6206-A565-82B2-DAB2981E4C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841" y="124436"/>
            <a:ext cx="3184313" cy="3184313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30E82C1A-11ED-2804-4BC9-91E86E29D9E8}"/>
              </a:ext>
            </a:extLst>
          </p:cNvPr>
          <p:cNvGrpSpPr/>
          <p:nvPr/>
        </p:nvGrpSpPr>
        <p:grpSpPr>
          <a:xfrm>
            <a:off x="5100241" y="949545"/>
            <a:ext cx="1716055" cy="1856332"/>
            <a:chOff x="8529418" y="736231"/>
            <a:chExt cx="2052568" cy="2269472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AA1653B3-D40C-E648-BF9C-7543C5C0D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2950" y="1328664"/>
              <a:ext cx="1659036" cy="1677039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0DE71662-C4B5-74D6-685C-0AA452064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9418" y="736231"/>
              <a:ext cx="1495188" cy="1121391"/>
            </a:xfrm>
            <a:prstGeom prst="rect">
              <a:avLst/>
            </a:prstGeom>
          </p:spPr>
        </p:pic>
      </p:grp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334418C-92AA-A504-B350-429D262713F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0004858">
            <a:off x="4588923" y="198338"/>
            <a:ext cx="2939633" cy="293963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4163BE5-06F8-2450-6B7D-6C6BB21470A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650" y="1343946"/>
            <a:ext cx="1943362" cy="138811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A383AB8-C67A-AA07-8D6C-7253EC4DF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15"/>
          <a:stretch/>
        </p:blipFill>
        <p:spPr>
          <a:xfrm>
            <a:off x="4342813" y="5267224"/>
            <a:ext cx="3733014" cy="127261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09947280-E477-0718-C3EE-B06D5DBC5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26946" y="5370514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CC3DD75-69B9-EF0B-3F1B-AC821C458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46864" y="19021"/>
            <a:ext cx="3298266" cy="3298266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66" name="Picture 165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5375" y="2367896"/>
            <a:ext cx="2867025" cy="401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-0.07565 0.4784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9" y="2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3984 0.4643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01172 0.4733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00521 0.4483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0.11289 0.46435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6576 0.46435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0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0.03972 0.51088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C83DDC6-3BBF-42E7-9146-2D36D8C18990}"/>
</file>

<file path=customXml/itemProps2.xml><?xml version="1.0" encoding="utf-8"?>
<ds:datastoreItem xmlns:ds="http://schemas.openxmlformats.org/officeDocument/2006/customXml" ds:itemID="{0781DA43-2C79-400F-8C8E-57DBE32E3499}"/>
</file>

<file path=customXml/itemProps3.xml><?xml version="1.0" encoding="utf-8"?>
<ds:datastoreItem xmlns:ds="http://schemas.openxmlformats.org/officeDocument/2006/customXml" ds:itemID="{22F41766-C22B-4540-8A31-0688DA1DD328}"/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1</cp:revision>
  <dcterms:created xsi:type="dcterms:W3CDTF">2025-08-06T09:32:24Z</dcterms:created>
  <dcterms:modified xsi:type="dcterms:W3CDTF">2025-08-06T10:20:19Z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