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  <p:pic>
        <p:nvPicPr>
          <p:cNvPr id="18" name="Google Shape;84;p1">
            <a:extLst>
              <a:ext uri="{FF2B5EF4-FFF2-40B4-BE49-F238E27FC236}">
                <a16:creationId xmlns:a16="http://schemas.microsoft.com/office/drawing/2014/main" id="{6112DDA6-D468-A73B-98E3-7958B3C9F7C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258" y="2316163"/>
            <a:ext cx="32575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7</cp:revision>
  <dcterms:created xsi:type="dcterms:W3CDTF">2024-08-13T20:43:12Z</dcterms:created>
  <dcterms:modified xsi:type="dcterms:W3CDTF">2024-08-14T16:47:29Z</dcterms:modified>
</cp:coreProperties>
</file>