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62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4265F-D218-4039-B459-5432450A06E5}"/>
</file>

<file path=customXml/itemProps2.xml><?xml version="1.0" encoding="utf-8"?>
<ds:datastoreItem xmlns:ds="http://schemas.openxmlformats.org/officeDocument/2006/customXml" ds:itemID="{CFBC8CDF-C061-4520-B459-723545D9B27D}"/>
</file>

<file path=customXml/itemProps3.xml><?xml version="1.0" encoding="utf-8"?>
<ds:datastoreItem xmlns:ds="http://schemas.openxmlformats.org/officeDocument/2006/customXml" ds:itemID="{874B16F7-11DD-4644-A736-A9100B72F51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