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97EB-8B3E-FE70-9F84-75FD0418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03D541-6DCA-90ED-24E2-8674D3F3D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45049-3199-6D41-B1DD-C94CBECF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81316-5AA6-609B-C5DB-B7FC4B86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94-0EE6-688C-B15C-996675C2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2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A4794-BFE6-3349-F046-FE98F5AE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440BC0-B89D-2E62-4460-5D3B4D253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2F919-7746-460E-5D74-2D2919A2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BEB67-816D-D058-5341-D1D2A1EA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6FFC5-6892-358F-17D5-806C837F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8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FF1827-C25F-A825-066D-89B47FBF6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4DF01F-B3DE-159B-D048-B8E8F9399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F164F-1BBC-BD6E-EFD5-C2C699B9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70B3B-B2B0-7372-A8C2-563A6D61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40C11-C0E0-3FCC-EBC4-A3F717D3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7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936A1-134A-14F6-DF2A-D78361B6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0299E-B6C1-B659-0802-672FC9A2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3BD44-FB8B-04F6-98D1-9EFFD4D1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9228D-A69B-125A-7D14-898EC49C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CFB75-3283-2E49-7D53-ED7D3E7F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9DDB-89AB-25E3-4FB3-C48A6452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45820-F267-CCDC-1D14-B68E504D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DD573-F95D-9A28-4DD0-150AF859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6BDBF1-D663-AF8F-59C4-94DAB1A0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32F048-CB15-4C02-4310-E016EED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2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1D3F3-4385-172E-F51D-8A1446B1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66D3B-DCE4-AE14-3485-2B4B77C02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80FA03-5F5E-B0D1-3BA8-1A7B8216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6973C-F710-09B2-E7FF-22F6B1BA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1068A-8BAC-E471-167F-58DEF83C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9E15-3393-8994-7FF9-088474F0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D2197-925D-66B6-5BD2-A654AFBA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878F52-4420-2762-BE23-4E694F251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86E59-AFB6-F689-2B44-5A05B94D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C8F06-E27D-52F2-F59C-3D5E0CC1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400AB2-D5C8-8A04-9190-5A46F8D8A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BD8C11-BF42-57B0-A946-ACBDED9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7C74B-2E13-2311-0402-409B642A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B463F-D324-C47C-65D3-1FD338E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5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7649-0781-DDF2-0ACA-FA81591D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63BF0-BFB2-4B69-6979-ABD30E76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DA57D7-F12B-5B47-BEA4-A3F80B88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51C20-FF85-88FA-166D-35B76138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A9BF3-4E1A-BA1A-109C-F102105F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B89C2-F3B5-A06F-8CAB-58363E4A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9201A7-84B0-E89D-DF84-1F0CD81E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7209A-D403-11E9-6343-3892681C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79CFB-F56C-81A2-03F9-7453D8BDC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C4A189-348E-1175-E33F-07A89C8CA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B716E-D452-7C10-FE25-8BADF06C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163B-A8CA-D39B-2C61-458A951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8DA68A-52DC-AEF8-A6BD-1B41F084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CCC9-5AFF-D957-665D-D03961E4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2C2F8-4E2C-DFAB-0084-31012AFFD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040C26-DDD6-105F-1ED0-7A250AE0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BA587B-7AD2-AC8C-7F87-9BA84F78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A53CF-5644-75BC-BB25-C3347F5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483F5-FD3D-61D1-1FD6-5176BC8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987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8AE2F-1B9F-CB4F-B9D2-BF6EF805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B1FC5-6E39-E144-9D68-6F999C7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AFDC9-1A38-8714-1AA8-D4DAC23CF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A3917-75AF-DE5D-16F6-E5C05AAE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DAEF0-C3A2-C750-B4BE-114827773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84040-F2D5-1365-01CD-E93407315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F5A4FA-B787-E1AA-3602-010461D4B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A1E0B-8220-BB85-185F-58033537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9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AA623-1A44-A881-E1B7-E039280A2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81" y="1284289"/>
            <a:ext cx="1024238" cy="102423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F08BC54-2CE3-5508-7613-53C35AD9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A5C64D5-1F0B-EBB6-5DFA-831C0855717B}"/>
              </a:ext>
            </a:extLst>
          </p:cNvPr>
          <p:cNvGrpSpPr/>
          <p:nvPr/>
        </p:nvGrpSpPr>
        <p:grpSpPr>
          <a:xfrm>
            <a:off x="252717" y="3645393"/>
            <a:ext cx="3986568" cy="2835409"/>
            <a:chOff x="252717" y="3645393"/>
            <a:chExt cx="3986568" cy="2835409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3646409-9EF5-53F5-B640-02357DEA904C}"/>
                </a:ext>
              </a:extLst>
            </p:cNvPr>
            <p:cNvGrpSpPr/>
            <p:nvPr/>
          </p:nvGrpSpPr>
          <p:grpSpPr>
            <a:xfrm>
              <a:off x="252717" y="3645393"/>
              <a:ext cx="3986568" cy="2835409"/>
              <a:chOff x="252717" y="3645393"/>
              <a:chExt cx="3986568" cy="2835409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2597B0B8-A263-BBD2-313E-04A63F0B769C}"/>
                  </a:ext>
                </a:extLst>
              </p:cNvPr>
              <p:cNvSpPr/>
              <p:nvPr/>
            </p:nvSpPr>
            <p:spPr>
              <a:xfrm>
                <a:off x="252717" y="3645393"/>
                <a:ext cx="3986568" cy="2835409"/>
              </a:xfrm>
              <a:prstGeom prst="roundRect">
                <a:avLst/>
              </a:prstGeom>
              <a:solidFill>
                <a:schemeClr val="lt1">
                  <a:alpha val="7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03F78BA4-6FE1-95EC-D29E-9477778F9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6803" y="4408402"/>
                <a:ext cx="1969655" cy="1969655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A758587-B906-4CD3-781E-D8343384E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0346" y="4350116"/>
                <a:ext cx="1702241" cy="1702241"/>
              </a:xfrm>
              <a:prstGeom prst="rect">
                <a:avLst/>
              </a:prstGeom>
            </p:spPr>
          </p:pic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31072D36-4F41-4F03-7D4E-86F77C516C84}"/>
                </a:ext>
              </a:extLst>
            </p:cNvPr>
            <p:cNvSpPr/>
            <p:nvPr/>
          </p:nvSpPr>
          <p:spPr>
            <a:xfrm>
              <a:off x="510194" y="3814459"/>
              <a:ext cx="3452206" cy="4068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Плавал на лодке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0C13F1C-4B89-947F-5047-9898CE026B49}"/>
              </a:ext>
            </a:extLst>
          </p:cNvPr>
          <p:cNvGrpSpPr/>
          <p:nvPr/>
        </p:nvGrpSpPr>
        <p:grpSpPr>
          <a:xfrm>
            <a:off x="4166612" y="236422"/>
            <a:ext cx="4076453" cy="2868889"/>
            <a:chOff x="4166612" y="236422"/>
            <a:chExt cx="4076453" cy="2868889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6AAFAA-F47F-22B5-3819-DA1D8D6BAE59}"/>
                </a:ext>
              </a:extLst>
            </p:cNvPr>
            <p:cNvGrpSpPr/>
            <p:nvPr/>
          </p:nvGrpSpPr>
          <p:grpSpPr>
            <a:xfrm>
              <a:off x="4166612" y="236422"/>
              <a:ext cx="4076453" cy="2868889"/>
              <a:chOff x="4140200" y="185181"/>
              <a:chExt cx="4076453" cy="286888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2290B0AD-2DCC-3681-7440-7097326B9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0200" y="185181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9C20823-677A-C0EC-E651-64BCE24FA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8235" y="655652"/>
                <a:ext cx="2398418" cy="239841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C91EE628-3345-25ED-DB0E-8128C69F4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1" b="89941" l="9961" r="90039">
                            <a14:foregroundMark x1="90039" y1="23438" x2="90039" y2="23438"/>
                            <a14:foregroundMark x1="65625" y1="86328" x2="74707" y2="87598"/>
                            <a14:foregroundMark x1="50684" y1="44531" x2="54883" y2="57813"/>
                            <a14:backgroundMark x1="39551" y1="27148" x2="40918" y2="59570"/>
                            <a14:backgroundMark x1="40918" y1="59570" x2="34961" y2="83008"/>
                            <a14:backgroundMark x1="46191" y1="31250" x2="44922" y2="35840"/>
                            <a14:backgroundMark x1="46973" y1="35840" x2="44531" y2="39941"/>
                            <a14:backgroundMark x1="41992" y1="43652" x2="51172" y2="71875"/>
                            <a14:backgroundMark x1="51172" y1="71875" x2="37891" y2="85156"/>
                            <a14:backgroundMark x1="51953" y1="68945" x2="42871" y2="89648"/>
                            <a14:backgroundMark x1="36230" y1="26270" x2="37012" y2="58398"/>
                            <a14:backgroundMark x1="37012" y1="58398" x2="36621" y2="50781"/>
                            <a14:backgroundMark x1="27539" y1="16309" x2="34180" y2="53613"/>
                            <a14:backgroundMark x1="30371" y1="34570" x2="31250" y2="58984"/>
                            <a14:backgroundMark x1="22949" y1="44922" x2="23828" y2="46973"/>
                            <a14:backgroundMark x1="36621" y1="22949" x2="42383" y2="32910"/>
                            <a14:backgroundMark x1="36621" y1="20898" x2="41992" y2="31250"/>
                            <a14:backgroundMark x1="41602" y1="23828" x2="42871" y2="29199"/>
                            <a14:backgroundMark x1="42383" y1="25488" x2="44531" y2="30859"/>
                            <a14:backgroundMark x1="44043" y1="22949" x2="44922" y2="30469"/>
                            <a14:backgroundMark x1="46387" y1="30469" x2="41504" y2="48633"/>
                            <a14:backgroundMark x1="48340" y1="32129" x2="37402" y2="45801"/>
                            <a14:backgroundMark x1="46387" y1="32129" x2="39844" y2="44922"/>
                            <a14:backgroundMark x1="45117" y1="32520" x2="44336" y2="44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4816620" y="1002738"/>
                <a:ext cx="2083105" cy="2044079"/>
              </a:xfrm>
              <a:prstGeom prst="rect">
                <a:avLst/>
              </a:prstGeom>
            </p:spPr>
          </p:pic>
        </p:grp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B6B8C972-6BEC-C105-CC6A-3D565AA4DF6D}"/>
                </a:ext>
              </a:extLst>
            </p:cNvPr>
            <p:cNvSpPr/>
            <p:nvPr/>
          </p:nvSpPr>
          <p:spPr>
            <a:xfrm>
              <a:off x="4432821" y="420946"/>
              <a:ext cx="3334961" cy="3745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Кормил ламу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24A42A9-2148-30A8-AECA-9D5020A6891A}"/>
              </a:ext>
            </a:extLst>
          </p:cNvPr>
          <p:cNvGrpSpPr/>
          <p:nvPr/>
        </p:nvGrpSpPr>
        <p:grpSpPr>
          <a:xfrm>
            <a:off x="7939960" y="3713888"/>
            <a:ext cx="3999323" cy="2938395"/>
            <a:chOff x="7939960" y="3713888"/>
            <a:chExt cx="3999323" cy="2938395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7D1DB3F-23B3-AAD1-2763-65BDE05D4764}"/>
                </a:ext>
              </a:extLst>
            </p:cNvPr>
            <p:cNvGrpSpPr/>
            <p:nvPr/>
          </p:nvGrpSpPr>
          <p:grpSpPr>
            <a:xfrm>
              <a:off x="7939960" y="3713888"/>
              <a:ext cx="3999323" cy="2938395"/>
              <a:chOff x="7939960" y="3713888"/>
              <a:chExt cx="3999323" cy="2938395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4E0D6A9-FF56-94B0-E957-B3CEB805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9960" y="3713888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25749735-2E9F-4C8B-51F3-5B9FE8AB0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919188">
                <a:off x="9672446" y="4389412"/>
                <a:ext cx="2262871" cy="2262871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551878C-BB85-4CD4-2488-88FD9260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44369" y="4505076"/>
                <a:ext cx="1891862" cy="1891862"/>
              </a:xfrm>
              <a:prstGeom prst="rect">
                <a:avLst/>
              </a:prstGeom>
            </p:spPr>
          </p:pic>
        </p:grp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C7A7132-8869-36FB-E3F7-C42E18EFF3E1}"/>
                </a:ext>
              </a:extLst>
            </p:cNvPr>
            <p:cNvSpPr/>
            <p:nvPr/>
          </p:nvSpPr>
          <p:spPr>
            <a:xfrm>
              <a:off x="8235620" y="3925433"/>
              <a:ext cx="3415383" cy="4584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Купил мыло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00D0437-30B2-E35B-5E20-18084B3847C0}"/>
              </a:ext>
            </a:extLst>
          </p:cNvPr>
          <p:cNvGrpSpPr/>
          <p:nvPr/>
        </p:nvGrpSpPr>
        <p:grpSpPr>
          <a:xfrm>
            <a:off x="4166612" y="283313"/>
            <a:ext cx="3999323" cy="2934055"/>
            <a:chOff x="4164566" y="256278"/>
            <a:chExt cx="3999323" cy="2934055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0B3FF57E-83C3-C478-DA5D-126EB127230E}"/>
                </a:ext>
              </a:extLst>
            </p:cNvPr>
            <p:cNvGrpSpPr/>
            <p:nvPr/>
          </p:nvGrpSpPr>
          <p:grpSpPr>
            <a:xfrm>
              <a:off x="4164566" y="256278"/>
              <a:ext cx="3999323" cy="2934055"/>
              <a:chOff x="4143505" y="157063"/>
              <a:chExt cx="3999323" cy="293405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27C5DA1-25D5-CD16-7F51-A06704FB5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3505" y="157063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F6EA741-7982-6D33-9453-7F7A9E3AF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59988" y="736561"/>
                <a:ext cx="2354557" cy="2354557"/>
              </a:xfrm>
              <a:prstGeom prst="rect">
                <a:avLst/>
              </a:prstGeom>
            </p:spPr>
          </p:pic>
        </p:grp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0B133A4-FE24-0402-A963-7628D2561291}"/>
                </a:ext>
              </a:extLst>
            </p:cNvPr>
            <p:cNvSpPr/>
            <p:nvPr/>
          </p:nvSpPr>
          <p:spPr>
            <a:xfrm>
              <a:off x="4432821" y="455922"/>
              <a:ext cx="3334961" cy="3395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Собирал лаванду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24F8FA6-5103-59E8-A081-E621D6CFC170}"/>
              </a:ext>
            </a:extLst>
          </p:cNvPr>
          <p:cNvGrpSpPr/>
          <p:nvPr/>
        </p:nvGrpSpPr>
        <p:grpSpPr>
          <a:xfrm>
            <a:off x="7958632" y="3702386"/>
            <a:ext cx="3999323" cy="2901900"/>
            <a:chOff x="7939960" y="3727729"/>
            <a:chExt cx="3999323" cy="2901900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F0D93364-286E-7150-DC13-6B89D2073766}"/>
                </a:ext>
              </a:extLst>
            </p:cNvPr>
            <p:cNvGrpSpPr/>
            <p:nvPr/>
          </p:nvGrpSpPr>
          <p:grpSpPr>
            <a:xfrm>
              <a:off x="7939960" y="3727729"/>
              <a:ext cx="3999323" cy="2901900"/>
              <a:chOff x="7941226" y="3701695"/>
              <a:chExt cx="3999323" cy="2901900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49FBBD35-D77A-A665-818C-7180D2F26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41226" y="3701695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6B72C8D-AC34-8A08-21C1-C97BD398F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06183" y="4322472"/>
                <a:ext cx="2281123" cy="2281123"/>
              </a:xfrm>
              <a:prstGeom prst="rect">
                <a:avLst/>
              </a:prstGeom>
            </p:spPr>
          </p:pic>
        </p:grp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4CF3987-3CB4-DD35-AB51-0F969564D237}"/>
                </a:ext>
              </a:extLst>
            </p:cNvPr>
            <p:cNvSpPr/>
            <p:nvPr/>
          </p:nvSpPr>
          <p:spPr>
            <a:xfrm>
              <a:off x="8282828" y="3966218"/>
              <a:ext cx="3368175" cy="3748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Открывал Кока-Колу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F5573C1-5E77-9ACF-635D-8BAB975ADE77}"/>
              </a:ext>
            </a:extLst>
          </p:cNvPr>
          <p:cNvGrpSpPr/>
          <p:nvPr/>
        </p:nvGrpSpPr>
        <p:grpSpPr>
          <a:xfrm>
            <a:off x="249583" y="3602038"/>
            <a:ext cx="3986568" cy="2902344"/>
            <a:chOff x="243013" y="4213745"/>
            <a:chExt cx="3986568" cy="290234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7145799-47BA-57B7-F405-026A772705FF}"/>
                </a:ext>
              </a:extLst>
            </p:cNvPr>
            <p:cNvSpPr/>
            <p:nvPr/>
          </p:nvSpPr>
          <p:spPr>
            <a:xfrm>
              <a:off x="243013" y="4213745"/>
              <a:ext cx="3986568" cy="2902344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7E9232E-5CEE-5FF4-89B1-F6A5FA8D5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057" y="5395005"/>
              <a:ext cx="1177350" cy="117735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E32DF06-2711-01F4-8080-9343CD39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977" y="4952619"/>
              <a:ext cx="1920486" cy="1920486"/>
            </a:xfrm>
            <a:prstGeom prst="rect">
              <a:avLst/>
            </a:prstGeom>
          </p:spPr>
        </p:pic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92AD3D59-D6E9-08BD-B059-3380B060BE87}"/>
                </a:ext>
              </a:extLst>
            </p:cNvPr>
            <p:cNvSpPr/>
            <p:nvPr/>
          </p:nvSpPr>
          <p:spPr>
            <a:xfrm>
              <a:off x="493741" y="4411484"/>
              <a:ext cx="3456422" cy="48209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Дарил куклу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64704FBC-2897-5F65-DC93-BC5600578114}"/>
              </a:ext>
            </a:extLst>
          </p:cNvPr>
          <p:cNvGrpSpPr/>
          <p:nvPr/>
        </p:nvGrpSpPr>
        <p:grpSpPr>
          <a:xfrm>
            <a:off x="4146677" y="230415"/>
            <a:ext cx="3999323" cy="2914141"/>
            <a:chOff x="4151436" y="238380"/>
            <a:chExt cx="3999323" cy="291414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D49B5604-94E5-0CF2-A02D-206054D6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51436" y="238380"/>
              <a:ext cx="3999323" cy="291414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C4857B22-8697-F463-777C-1E45CC98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004744" y="931552"/>
              <a:ext cx="2180689" cy="2100349"/>
            </a:xfrm>
            <a:prstGeom prst="rect">
              <a:avLst/>
            </a:prstGeom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A814CB5-63B0-4231-F405-DB12FD012701}"/>
                </a:ext>
              </a:extLst>
            </p:cNvPr>
            <p:cNvSpPr/>
            <p:nvPr/>
          </p:nvSpPr>
          <p:spPr>
            <a:xfrm>
              <a:off x="4432821" y="479943"/>
              <a:ext cx="3414006" cy="3569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Поднялся на скалу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834ABBB-DF03-F8E1-F14E-9E3617425B00}"/>
              </a:ext>
            </a:extLst>
          </p:cNvPr>
          <p:cNvGrpSpPr/>
          <p:nvPr/>
        </p:nvGrpSpPr>
        <p:grpSpPr>
          <a:xfrm>
            <a:off x="7948801" y="3697350"/>
            <a:ext cx="4073572" cy="2924228"/>
            <a:chOff x="7930026" y="3713888"/>
            <a:chExt cx="4073572" cy="2924228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D5CAA92-2BE8-E9C4-2E2B-AFCCDF55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30026" y="3713888"/>
              <a:ext cx="3999323" cy="291414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40D74F2-4563-797E-15A7-E9005ECFF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28" y="4393946"/>
              <a:ext cx="2244170" cy="22441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2576F38-C1B1-3BEB-F03E-BC4E64E4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4611" y="4495709"/>
              <a:ext cx="2095230" cy="2095230"/>
            </a:xfrm>
            <a:prstGeom prst="rect">
              <a:avLst/>
            </a:prstGeom>
          </p:spPr>
        </p:pic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A0F4E1A-225C-522D-2B6A-651612F0CCA9}"/>
                </a:ext>
              </a:extLst>
            </p:cNvPr>
            <p:cNvSpPr/>
            <p:nvPr/>
          </p:nvSpPr>
          <p:spPr>
            <a:xfrm>
              <a:off x="8208940" y="3964989"/>
              <a:ext cx="3438826" cy="43849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Разбил колбу</a:t>
              </a: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ACC78F7-80BF-D7FB-807B-3090D33BB3C6}"/>
              </a:ext>
            </a:extLst>
          </p:cNvPr>
          <p:cNvGrpSpPr/>
          <p:nvPr/>
        </p:nvGrpSpPr>
        <p:grpSpPr>
          <a:xfrm>
            <a:off x="206074" y="3526015"/>
            <a:ext cx="4030077" cy="3099193"/>
            <a:chOff x="226528" y="3658472"/>
            <a:chExt cx="4030077" cy="3099193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0010775-ACD4-5170-97D5-7316B744CE4E}"/>
                </a:ext>
              </a:extLst>
            </p:cNvPr>
            <p:cNvSpPr/>
            <p:nvPr/>
          </p:nvSpPr>
          <p:spPr>
            <a:xfrm>
              <a:off x="226528" y="3658472"/>
              <a:ext cx="4030077" cy="2958931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157EEE27-BB50-BC3E-69BE-40510900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199" y="4261538"/>
              <a:ext cx="2496127" cy="2496127"/>
            </a:xfrm>
            <a:prstGeom prst="rect">
              <a:avLst/>
            </a:prstGeom>
          </p:spPr>
        </p:pic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C87B2A6A-9744-1774-042F-856E24578878}"/>
                </a:ext>
              </a:extLst>
            </p:cNvPr>
            <p:cNvSpPr/>
            <p:nvPr/>
          </p:nvSpPr>
          <p:spPr>
            <a:xfrm>
              <a:off x="456697" y="3836241"/>
              <a:ext cx="3492643" cy="53249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Вязал узел</a:t>
              </a: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DF1032A6-F350-9341-92A2-9E378CD09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8" b="-10447"/>
            <a:stretch/>
          </p:blipFill>
          <p:spPr>
            <a:xfrm>
              <a:off x="394895" y="4630360"/>
              <a:ext cx="1517037" cy="1635956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259D29C9-69EE-E804-9756-DC0BE1BBDD1B}"/>
              </a:ext>
            </a:extLst>
          </p:cNvPr>
          <p:cNvGrpSpPr/>
          <p:nvPr/>
        </p:nvGrpSpPr>
        <p:grpSpPr>
          <a:xfrm>
            <a:off x="4126643" y="246678"/>
            <a:ext cx="4041998" cy="2975106"/>
            <a:chOff x="4151436" y="239489"/>
            <a:chExt cx="4041998" cy="2975106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29F0ECB-95FF-58C9-3BFC-04A75FE40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151436" y="239489"/>
              <a:ext cx="4041998" cy="297510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2E935CEC-B719-969C-1D7B-8200EF76C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597" y="850738"/>
              <a:ext cx="2244032" cy="2244032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0AA28993-4638-660B-5D4A-14E2B3DAC7C9}"/>
                </a:ext>
              </a:extLst>
            </p:cNvPr>
            <p:cNvSpPr/>
            <p:nvPr/>
          </p:nvSpPr>
          <p:spPr>
            <a:xfrm>
              <a:off x="4432821" y="479943"/>
              <a:ext cx="3468128" cy="4313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Играл в футбол</a:t>
              </a: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E5467DE-C829-E3D6-ABF3-DCCF42B3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1712" y="841224"/>
              <a:ext cx="1921207" cy="192120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A5D62C8-876F-F06A-7826-8985566D6C0B}"/>
              </a:ext>
            </a:extLst>
          </p:cNvPr>
          <p:cNvGrpSpPr/>
          <p:nvPr/>
        </p:nvGrpSpPr>
        <p:grpSpPr>
          <a:xfrm>
            <a:off x="7948801" y="3708739"/>
            <a:ext cx="4041998" cy="2975106"/>
            <a:chOff x="7900949" y="3713888"/>
            <a:chExt cx="4041998" cy="2975106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2C01066-BDCF-BE4B-1A58-48FCB84B0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900949" y="3713888"/>
              <a:ext cx="4041998" cy="2975106"/>
            </a:xfrm>
            <a:prstGeom prst="rect">
              <a:avLst/>
            </a:prstGeom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A5B23374-12C0-7147-435F-6172D1FB32EA}"/>
                </a:ext>
              </a:extLst>
            </p:cNvPr>
            <p:cNvSpPr/>
            <p:nvPr/>
          </p:nvSpPr>
          <p:spPr>
            <a:xfrm>
              <a:off x="8222022" y="3933360"/>
              <a:ext cx="3478589" cy="4791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Мыл холодильник</a:t>
              </a: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BE5D482-271C-1552-4CA9-6972C5ED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585" y="4540980"/>
              <a:ext cx="1934063" cy="1934063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0AE618-4612-A74D-3807-0BE62FE26E0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91" y="474623"/>
            <a:ext cx="2767147" cy="284707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51A92F5-DCC0-66E4-BA8B-2CC91D129DC2}"/>
              </a:ext>
            </a:extLst>
          </p:cNvPr>
          <p:cNvGrpSpPr/>
          <p:nvPr/>
        </p:nvGrpSpPr>
        <p:grpSpPr>
          <a:xfrm>
            <a:off x="253854" y="3629671"/>
            <a:ext cx="3986568" cy="2847078"/>
            <a:chOff x="219790" y="3620141"/>
            <a:chExt cx="3986568" cy="2847078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5E5CC939-0263-A37B-BED3-EA4FACBE38DB}"/>
                </a:ext>
              </a:extLst>
            </p:cNvPr>
            <p:cNvGrpSpPr/>
            <p:nvPr/>
          </p:nvGrpSpPr>
          <p:grpSpPr>
            <a:xfrm>
              <a:off x="219790" y="3620141"/>
              <a:ext cx="3986568" cy="2847078"/>
              <a:chOff x="107381" y="4501320"/>
              <a:chExt cx="3986568" cy="2847078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14854334-785A-38CB-845D-A37CF271FBBE}"/>
                  </a:ext>
                </a:extLst>
              </p:cNvPr>
              <p:cNvGrpSpPr/>
              <p:nvPr/>
            </p:nvGrpSpPr>
            <p:grpSpPr>
              <a:xfrm>
                <a:off x="107381" y="4501320"/>
                <a:ext cx="3986568" cy="2847078"/>
                <a:chOff x="108647" y="4519077"/>
                <a:chExt cx="3986568" cy="2847078"/>
              </a:xfrm>
            </p:grpSpPr>
            <p:sp>
              <p:nvSpPr>
                <p:cNvPr id="33" name="Прямоугольник: скругленные углы 32">
                  <a:extLst>
                    <a:ext uri="{FF2B5EF4-FFF2-40B4-BE49-F238E27FC236}">
                      <a16:creationId xmlns:a16="http://schemas.microsoft.com/office/drawing/2014/main" id="{DA765DF0-776C-570F-970F-BB49978F729D}"/>
                    </a:ext>
                  </a:extLst>
                </p:cNvPr>
                <p:cNvSpPr/>
                <p:nvPr/>
              </p:nvSpPr>
              <p:spPr>
                <a:xfrm>
                  <a:off x="108647" y="4519077"/>
                  <a:ext cx="3986568" cy="2847078"/>
                </a:xfrm>
                <a:prstGeom prst="roundRect">
                  <a:avLst/>
                </a:prstGeom>
                <a:solidFill>
                  <a:schemeClr val="lt1">
                    <a:alpha val="73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37" name="Рисунок 36">
                  <a:extLst>
                    <a:ext uri="{FF2B5EF4-FFF2-40B4-BE49-F238E27FC236}">
                      <a16:creationId xmlns:a16="http://schemas.microsoft.com/office/drawing/2014/main" id="{1F508DD2-78DB-E17F-B0E3-A8B840174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3904" y="6006722"/>
                  <a:ext cx="1242700" cy="1242700"/>
                </a:xfrm>
                <a:prstGeom prst="rect">
                  <a:avLst/>
                </a:prstGeom>
              </p:spPr>
            </p:pic>
          </p:grp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87E25A9B-635F-0C45-11ED-3FDE141FCF19}"/>
                  </a:ext>
                </a:extLst>
              </p:cNvPr>
              <p:cNvSpPr/>
              <p:nvPr/>
            </p:nvSpPr>
            <p:spPr>
              <a:xfrm>
                <a:off x="287526" y="4703996"/>
                <a:ext cx="3706502" cy="40438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Фотографировал сокола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3770CCA-0D28-1031-D07E-62918A962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456" y="4457586"/>
              <a:ext cx="1904550" cy="1904550"/>
            </a:xfrm>
            <a:prstGeom prst="rect">
              <a:avLst/>
            </a:prstGeom>
          </p:spPr>
        </p:pic>
      </p:grpSp>
      <p:pic>
        <p:nvPicPr>
          <p:cNvPr id="120" name="Picture 119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50956" y="3487276"/>
            <a:ext cx="29718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27</Words>
  <Application>Microsoft Macintosh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7</cp:revision>
  <dcterms:created xsi:type="dcterms:W3CDTF">2024-08-12T22:48:14Z</dcterms:created>
  <dcterms:modified xsi:type="dcterms:W3CDTF">2024-08-16T09:28:03Z</dcterms:modified>
</cp:coreProperties>
</file>