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всегда жила в лесу в своем дупле.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59415" y="5410237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любила наблюдать за всеми вокруг. </a:t>
            </a:r>
          </a:p>
          <a:p>
            <a:pPr algn="ctr"/>
            <a:r>
              <a:rPr lang="ru-RU" sz="2400" dirty="0"/>
              <a:t>Она слушала как стучит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4886" y="555882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волк ищет следы зайца, </a:t>
            </a:r>
            <a:endParaRPr lang="ru-UA" sz="240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147A7D-4C05-4D2C-9678-3A4EEF21C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927355"/>
            <a:ext cx="1870165" cy="18701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699095" y="559770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лось ищет траву. 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03720" y="5531043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больше всего белка любит собирать желуди.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777745" y="5410236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Все желуди она складывает в свое дупло </a:t>
            </a:r>
          </a:p>
          <a:p>
            <a:pPr algn="ctr"/>
            <a:r>
              <a:rPr lang="ru-RU" sz="2400" dirty="0"/>
              <a:t>и готовит запасы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251" y="1677205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456" y="1677206"/>
            <a:ext cx="1918923" cy="148944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C60DD13-4C71-410A-A5E2-86591E796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4" y="1677205"/>
            <a:ext cx="1918923" cy="148945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430" y="3860767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1277" y="3860767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5" y="3860767"/>
            <a:ext cx="1918921" cy="1489449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072705AE-8BF2-45EE-8626-0BD9C632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3" y="941876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17320" y="2170469"/>
            <a:ext cx="4190999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2024-08-12T20:44:31Z</dcterms:created>
  <dcterms:modified xsi:type="dcterms:W3CDTF">2024-08-14T13:24:57Z</dcterms:modified>
</cp:coreProperties>
</file>