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025B2-12A3-4807-860D-107B28953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D1FE8E3-380A-4F6B-AAED-0A6964508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FAB68A7-08BA-4497-8D18-371E5338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EC4F76-8AEA-4C88-AF4D-699CDF145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A874C9-76F4-4879-B1C8-46705894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931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20732-7285-49E8-A5A4-17EEFFC3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A61F030-2C39-405D-B475-46C9CC950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6E9BF8-3667-4632-99F0-8DCB03817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466B3D-2247-4553-9BAF-9246489A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A0CD58-840A-4653-8DB3-82B673C5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56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AA4DBBD-ABA9-44BB-9FAC-596AC9750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DD1865A-C7FB-4DF1-A5A6-70D55A3F0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7F020A-069B-4E06-A639-E7D8050D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47BC5-FF9B-47D9-B4CE-F4186FFC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354BBB2-EA27-4713-BB64-62FCB003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206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DFC0C-6A35-4E49-A4B6-065199A9B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CE8BAB3-39FE-4A11-AC85-030D9AE02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31F2BBE-4140-4D7B-AF39-33D2EF41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D098A0-B303-43C7-85CA-DB6C4299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4B3433-3A6A-4EF8-9EA5-043C130B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147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B7BD8-7915-4761-AE82-B79EB7665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15BC69E-612B-4547-A6D6-D25552AE7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53E82E-3CD7-4106-AF7D-5B2F136F4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1B4A64-CD4F-410B-BD1B-FEFC35D58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A9992A-DECD-4072-8412-C94A4CFB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175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D8F36-D636-4FA0-953B-CD6FC692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50802D-B590-4533-A634-30CA7EF63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C02968A-D93F-4456-A922-BCD1CC499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0FC8A1A-A40E-49F0-BB0E-690B9A3A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DCCD880-8E41-466B-88B4-897192EF5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F817EE8-53C5-4628-911C-C0CAA95D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724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291FC-F334-4D2A-B955-6FE08478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7343739-EF5A-4FF1-B582-DAC6214B8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45CEACF-86E6-4ADC-836C-FF6598000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B30B3-9793-449C-93F4-C54AE279A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8337048-0D04-414D-AAFD-E0A65C4E0E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A9D539D-4A1E-4D0A-AD9B-0299FCCF2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6BABE8F-63D4-467A-8489-833F3BD8A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F35B6D9-7962-4FC0-A507-1B6159773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682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8AC2F-F3EA-4011-8157-AD128814F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E5B33FF-FA61-40AA-865A-584B8D95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AAF3B45-8A14-4B04-9302-C9D09CB5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9E73013-AAAA-49CC-B1B0-9F2CAD6F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738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77FCC13-7CE0-4786-81C7-1121439C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AF750D9-D96F-4A7F-89DD-4B353B7E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220C4ED-CCE1-4CEB-A2C5-7A369DAD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416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711DE-9C57-4829-9461-5BE45AC9B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AAA214-1DEA-453D-84D6-37622EE7C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E8FD96-28F8-4419-84E6-D50C40540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3D20EC9-EB23-46BA-9BC8-10435F32A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87F53C6-3B96-40B2-AED0-0D1335D1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F277DCC-EBB1-481D-92CC-6BC83CF2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028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500AA-910A-453B-B202-68F80C8D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F4FFD6D-8807-4564-B27D-DFD986EBEE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962D4-29D8-4CDC-8D79-07F52B570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C0963CB-441C-4DA4-A427-861EA2F3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3AF175B-B5BA-4C46-9BEF-FE870944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AC4842C-BF9B-4347-8B71-6186432C0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68255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77E6063-7380-4ED7-8D28-ACA41B1D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DC91F15-FDD2-470E-AC5F-B7973172E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8DBB758-4612-437F-B429-DEBFE4CD0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ADDACF-3B34-4E51-88D3-5F1859468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35A4184-F7BD-4123-9FDD-DAEDFE25C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918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0A958D-040D-4699-AEEA-F97EF7C8A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9268641B-07F4-444E-9862-68773C9201D1}"/>
              </a:ext>
            </a:extLst>
          </p:cNvPr>
          <p:cNvGrpSpPr/>
          <p:nvPr/>
        </p:nvGrpSpPr>
        <p:grpSpPr>
          <a:xfrm>
            <a:off x="5155999" y="293915"/>
            <a:ext cx="1642090" cy="1452314"/>
            <a:chOff x="8077298" y="119407"/>
            <a:chExt cx="1504232" cy="1319269"/>
          </a:xfrm>
        </p:grpSpPr>
        <p:sp>
          <p:nvSpPr>
            <p:cNvPr id="7" name="Прямокутник: округлені кути 6">
              <a:extLst>
                <a:ext uri="{FF2B5EF4-FFF2-40B4-BE49-F238E27FC236}">
                  <a16:creationId xmlns:a16="http://schemas.microsoft.com/office/drawing/2014/main" id="{2D84220F-8E78-4F88-AA52-366895F4C591}"/>
                </a:ext>
              </a:extLst>
            </p:cNvPr>
            <p:cNvSpPr/>
            <p:nvPr/>
          </p:nvSpPr>
          <p:spPr>
            <a:xfrm>
              <a:off x="8077298" y="119407"/>
              <a:ext cx="1504232" cy="131926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54190856-BC28-4996-A363-A337D7588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5996" y="242427"/>
              <a:ext cx="1321856" cy="1058661"/>
            </a:xfrm>
            <a:prstGeom prst="rect">
              <a:avLst/>
            </a:prstGeom>
          </p:spPr>
        </p:pic>
      </p:grp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E983F700-C808-4D83-AD6E-3EE322588DF7}"/>
              </a:ext>
            </a:extLst>
          </p:cNvPr>
          <p:cNvSpPr/>
          <p:nvPr/>
        </p:nvSpPr>
        <p:spPr>
          <a:xfrm>
            <a:off x="7020440" y="261279"/>
            <a:ext cx="1642091" cy="14523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D274898-6A86-47B0-9EA1-497D62FAC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6437" y="268503"/>
            <a:ext cx="1411955" cy="1411955"/>
          </a:xfrm>
          <a:prstGeom prst="rect">
            <a:avLst/>
          </a:prstGeom>
        </p:spPr>
      </p:pic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420C4BAA-A651-495C-8D59-45CA20AAF523}"/>
              </a:ext>
            </a:extLst>
          </p:cNvPr>
          <p:cNvGrpSpPr/>
          <p:nvPr/>
        </p:nvGrpSpPr>
        <p:grpSpPr>
          <a:xfrm>
            <a:off x="3313274" y="293915"/>
            <a:ext cx="1550383" cy="1452314"/>
            <a:chOff x="3313274" y="293915"/>
            <a:chExt cx="1550383" cy="1452314"/>
          </a:xfrm>
        </p:grpSpPr>
        <p:sp>
          <p:nvSpPr>
            <p:cNvPr id="10" name="Прямокутник: округлені кути 9">
              <a:extLst>
                <a:ext uri="{FF2B5EF4-FFF2-40B4-BE49-F238E27FC236}">
                  <a16:creationId xmlns:a16="http://schemas.microsoft.com/office/drawing/2014/main" id="{86272AA2-A86B-4645-9CCE-EB97AFC7F4AE}"/>
                </a:ext>
              </a:extLst>
            </p:cNvPr>
            <p:cNvSpPr/>
            <p:nvPr/>
          </p:nvSpPr>
          <p:spPr>
            <a:xfrm>
              <a:off x="3313274" y="293915"/>
              <a:ext cx="1550383" cy="145231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8000" dirty="0">
                  <a:solidFill>
                    <a:srgbClr val="FF0000"/>
                  </a:solidFill>
                </a:rPr>
                <a:t>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E5BFF0-C945-44E0-B859-6CE47B35B9D9}"/>
                </a:ext>
              </a:extLst>
            </p:cNvPr>
            <p:cNvSpPr txBox="1"/>
            <p:nvPr/>
          </p:nvSpPr>
          <p:spPr>
            <a:xfrm>
              <a:off x="3711599" y="350333"/>
              <a:ext cx="75373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8000" dirty="0"/>
                <a:t>Я</a:t>
              </a: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BF14A5-E07A-4994-B734-9147EE1F16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43" y="2937854"/>
            <a:ext cx="1648127" cy="16481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885A7BE-74D1-41FB-9B78-645E9C042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2469" y="2480770"/>
            <a:ext cx="1882065" cy="18964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09C3836-1749-48F0-9171-47926E988B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4262" y="243955"/>
            <a:ext cx="1441290" cy="145231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AEC7AE9-BCEE-4A86-99BB-20B5A271BF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57" y="4481605"/>
            <a:ext cx="1395083" cy="20229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135C319-33DC-489D-A448-3F83E84BB0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83" y="404647"/>
            <a:ext cx="896273" cy="129966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DAA3516-F895-46B3-AFA3-D4664AB0ED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17" y="2316971"/>
            <a:ext cx="1860578" cy="248077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C8F9718-3EB0-41C9-BE00-9C59D4DF22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041" y="221458"/>
            <a:ext cx="1189877" cy="158650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7AFC2D9-C88B-43C9-AD6E-486406A792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43" y="4730647"/>
            <a:ext cx="1773935" cy="177393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5FFEFDD-54AE-40DA-8756-35DFA6D566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93" y="221458"/>
            <a:ext cx="1642090" cy="164209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09F0DC2-634F-4313-90A4-9F17CFCBF7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7532" y="4730647"/>
            <a:ext cx="2022977" cy="202297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3A13B2D-162F-47AE-B1EA-6D6CB2A7E8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9075" y="227623"/>
            <a:ext cx="1452314" cy="145231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C4EF7F1-7EDD-4AF2-8133-713576FEAB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31" y="2812781"/>
            <a:ext cx="2804833" cy="28048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7987F2E-203E-49E1-A104-87746EF6F5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16" y="197083"/>
            <a:ext cx="1550383" cy="155038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41E645B-FC2E-410B-975C-C9B93C287B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38" y="1277183"/>
            <a:ext cx="5185688" cy="51856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E03768-9757-46A1-8BA8-631FF7DAA4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" y="222451"/>
            <a:ext cx="825410" cy="714269"/>
          </a:xfrm>
          <a:prstGeom prst="rect">
            <a:avLst/>
          </a:prstGeom>
        </p:spPr>
      </p:pic>
      <p:pic>
        <p:nvPicPr>
          <p:cNvPr id="181" name="Picture 18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8003" y="1673772"/>
            <a:ext cx="30861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4CFB44-68D2-41BA-8D90-6C55C93A5A7C}"/>
</file>

<file path=customXml/itemProps2.xml><?xml version="1.0" encoding="utf-8"?>
<ds:datastoreItem xmlns:ds="http://schemas.openxmlformats.org/officeDocument/2006/customXml" ds:itemID="{0F47EEAD-EE5F-472D-8817-BCC4B9A56902}"/>
</file>

<file path=customXml/itemProps3.xml><?xml version="1.0" encoding="utf-8"?>
<ds:datastoreItem xmlns:ds="http://schemas.openxmlformats.org/officeDocument/2006/customXml" ds:itemID="{99C4ED23-CC88-43C6-9DAB-D507EA9FE584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</Words>
  <Application>Microsoft Office PowerPoint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2024-12-21T14:25:16Z</dcterms:created>
  <dcterms:modified xsi:type="dcterms:W3CDTF">2024-12-22T06:31:20Z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