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E8569F-3826-4028-9B75-757F1C55B9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CBA1E21-0E58-4C8D-BD6F-01F91B4A4F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EF277F-35CA-4A1E-83E5-D86CCB4BE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CD98D-019A-415B-A9FE-C40ADCCDD536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4A83FA-CBE3-4A98-8AB9-005A6FBC5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2E712F-8D77-4033-AD08-287227EC4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BA75-B2FC-4989-A72E-244B9D84F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598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A353F5-F22E-4F84-B6BE-AB3D41B7E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FA7970D-02E1-4147-B62D-147E10469A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D4CB74-2F1A-492B-AAF1-0E13FFF24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CD98D-019A-415B-A9FE-C40ADCCDD536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2C7522-04DF-4D07-8E74-F7022EF25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1F44C7-2E37-4242-AB78-7B2FDC71D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BA75-B2FC-4989-A72E-244B9D84F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690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3F74218-0475-4DA9-BF00-04F62D7D01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6E9DE16-C802-4EEC-A931-9901B7C65B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DBFC0D-5A7E-4EF5-B654-2AE4E6566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CD98D-019A-415B-A9FE-C40ADCCDD536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2F298E-FEB2-4EBB-9B42-D56F7B74E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FF9104-2328-41AC-8A22-22E8CAEA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BA75-B2FC-4989-A72E-244B9D84F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871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9A7E78-48A6-42DF-B3C8-710720AFE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6C17A5-701D-4004-847C-E8140D0120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C28CE6-8489-4F1D-B806-D8B0BC1AF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CD98D-019A-415B-A9FE-C40ADCCDD536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E5CFC3-BA02-46D5-A76E-F88C8BCA8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314EE8-00C9-4C42-9FE3-0BA8041E9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BA75-B2FC-4989-A72E-244B9D84F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228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E27E17-0061-4F70-A3E6-7672751ED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2C2386E-7059-47F5-A760-1FE90DCE8C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7B68BB-9FE5-4BD6-A1DB-C9C084E65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CD98D-019A-415B-A9FE-C40ADCCDD536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EA5671-BC97-4B0B-9960-9644CC2C4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641656-1732-4C81-BBC8-498E5EA93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BA75-B2FC-4989-A72E-244B9D84F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790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057BEC-DF10-43E2-B27F-9A12A3525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70E884-89CD-4598-BBAD-EB1FC95140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AA8AA06-EABA-453F-B9A5-F17873E9DD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FCC57FC-97B0-4CB2-8931-2AED1BEFD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CD98D-019A-415B-A9FE-C40ADCCDD536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FD35A07-DD8A-42D5-9031-C52A8ABFA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4D696E-D7FD-40C2-9D68-FE384656B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BA75-B2FC-4989-A72E-244B9D84F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842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1B37CF-B4AE-4234-BA73-79251EC4D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2591CDB-490A-413B-B126-2362EA25BA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6A31808-78C5-41C2-90DD-5BEBA31BC7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C946BEA-C96C-4CB0-B2AF-7A4B423BB5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C938B1F-6A67-4264-95DE-45CB7D9902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D6AFCD4-7B59-4E62-AEF6-50B95B29C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CD98D-019A-415B-A9FE-C40ADCCDD536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10DBE50-A6F2-4E54-B089-A178C377B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D710537-BDA1-4B84-BF68-5CDEE2704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BA75-B2FC-4989-A72E-244B9D84F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83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4BF80E-4409-4E32-A4AC-620E5C831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AA204C8-FB70-48EF-8BA4-032558D24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CD98D-019A-415B-A9FE-C40ADCCDD536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9880732-5E31-4179-B0E7-2341F5B44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56054B4-797D-4C05-A6FE-0B1455BFE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BA75-B2FC-4989-A72E-244B9D84F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417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F15B6D1-F118-4FF0-9731-426151859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CD98D-019A-415B-A9FE-C40ADCCDD536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9A15D15-D805-4107-A1F4-836DE22E1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5682D13-061C-4840-A404-ADF53D9F3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BA75-B2FC-4989-A72E-244B9D84F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398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D6E78E-58B0-4E6A-A29E-112DD6377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B6A640-C552-4AB2-AFF1-45A269C61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569E690-0B8B-4260-B3B1-BA4D3D759E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C356897-7542-4BBD-BD27-0644AAACF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CD98D-019A-415B-A9FE-C40ADCCDD536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E9856D2-D833-480D-81B1-2C804F754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4938AB-33C2-4B65-B151-B05FC2E53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BA75-B2FC-4989-A72E-244B9D84F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539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AF3B32-E35B-44D6-97AA-86E6378B9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7990793-D045-4BDC-8D36-C3C94C3194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48E5A2B-480D-4AA3-AADD-AD20FA81E2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98D135-C31B-48A3-8077-D82C0274F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CD98D-019A-415B-A9FE-C40ADCCDD536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5FE2425-1EEB-434F-816F-9E70E6F0A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B854893-8E66-44EE-90C9-D53728D8B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BA75-B2FC-4989-A72E-244B9D84F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63841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E187B1-A4A7-4692-AFA0-8EF93C959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16C60EE-EE22-4140-AA92-699F18D39F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79F8F3-F7C8-4F2C-AAE6-3C918EB80A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CD98D-019A-415B-A9FE-C40ADCCDD536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B8AA483-4255-471E-AB15-8454CD3A70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AB0174-1A93-4D47-8E16-E0B6E31EF8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FBA75-B2FC-4989-A72E-244B9D84F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577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2E904D7-EC98-4C87-B9F4-310E6C923D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87086" y="0"/>
            <a:ext cx="12279086" cy="6858000"/>
          </a:xfrm>
          <a:prstGeom prst="rect">
            <a:avLst/>
          </a:prstGeom>
        </p:spPr>
      </p:pic>
      <p:sp>
        <p:nvSpPr>
          <p:cNvPr id="31" name="Прямоугольник: скругленные углы 5">
            <a:extLst>
              <a:ext uri="{FF2B5EF4-FFF2-40B4-BE49-F238E27FC236}">
                <a16:creationId xmlns:a16="http://schemas.microsoft.com/office/drawing/2014/main" id="{17E9EA60-5977-4810-891D-96122CEE4A93}"/>
              </a:ext>
            </a:extLst>
          </p:cNvPr>
          <p:cNvSpPr/>
          <p:nvPr/>
        </p:nvSpPr>
        <p:spPr>
          <a:xfrm>
            <a:off x="4268476" y="1145632"/>
            <a:ext cx="6528959" cy="4223686"/>
          </a:xfrm>
          <a:prstGeom prst="roundRec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208364D-CB2E-42A4-B12E-AAA829DCA0E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249" y="1313879"/>
            <a:ext cx="1224000" cy="1224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C13E0E4-A919-4AF6-B555-B54A6FB56AA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8942" y="2718898"/>
            <a:ext cx="1224000" cy="1224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CA20370-FFEF-4CCE-A85C-935B1DA02FB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6463">
            <a:off x="8977195" y="4120018"/>
            <a:ext cx="1224000" cy="1224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9107A33-459D-4E52-A23C-FD728810975B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023">
            <a:off x="9085379" y="1385373"/>
            <a:ext cx="1224000" cy="1224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86E622B-1926-4BA3-BE9A-1F8563BBDD28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52760">
            <a:off x="4695898" y="4075841"/>
            <a:ext cx="1224000" cy="1224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45BEA36-1B99-4EF7-8217-DC7EC50BFC1B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39779" y="2656859"/>
            <a:ext cx="1224000" cy="1224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62FD581-DBD3-4503-9BBB-5BA979000327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206" y="2689932"/>
            <a:ext cx="1224000" cy="1224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67F89CD-4200-42EF-B9DF-5F4B71F650CA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99" y="2718898"/>
            <a:ext cx="1302850" cy="121021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6531DF9-CBD9-4AEE-969D-0E76F003EDEF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34629" y="4091578"/>
            <a:ext cx="1188000" cy="119121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057A647-1975-452A-8652-357AF057CD98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935" y="1432859"/>
            <a:ext cx="1224000" cy="1224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38E643CE-7EA3-4611-935A-0A4A8B2D5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узырек для мыслей: облако 1">
            <a:extLst>
              <a:ext uri="{FF2B5EF4-FFF2-40B4-BE49-F238E27FC236}">
                <a16:creationId xmlns:a16="http://schemas.microsoft.com/office/drawing/2014/main" id="{B74250F9-BC2B-4C90-901B-1C16A144FE89}"/>
              </a:ext>
            </a:extLst>
          </p:cNvPr>
          <p:cNvSpPr/>
          <p:nvPr/>
        </p:nvSpPr>
        <p:spPr>
          <a:xfrm>
            <a:off x="1397223" y="828675"/>
            <a:ext cx="2628033" cy="1628775"/>
          </a:xfrm>
          <a:prstGeom prst="cloudCallout">
            <a:avLst>
              <a:gd name="adj1" fmla="val -27497"/>
              <a:gd name="adj2" fmla="val 84650"/>
            </a:avLst>
          </a:prstGeom>
          <a:solidFill>
            <a:schemeClr val="bg1"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BA15C95-1B6A-41C0-8B33-47BB9DEBD17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2528" y="1031062"/>
            <a:ext cx="1224000" cy="1224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DC2F07A-F4B4-413D-8D31-BA6CB00F035F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151" y="1031062"/>
            <a:ext cx="1224000" cy="1224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5CBCF6B-7233-456C-97A8-C40CBB3B0121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873" y="1051705"/>
            <a:ext cx="1302850" cy="121021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AE794909-AEEF-4712-8805-7FB4F94224AE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088" y="1024201"/>
            <a:ext cx="1224000" cy="1224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4DE6A2B2-930B-492B-9D59-293694DB3607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6463">
            <a:off x="2187088" y="1098891"/>
            <a:ext cx="1224000" cy="1224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6DC56DA8-EC93-4A7E-8C2B-534AC570E5B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552" y="1031062"/>
            <a:ext cx="1224000" cy="1224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9E6B128-B0CC-46A6-AE97-94F47A4F0F66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1723" y="1058566"/>
            <a:ext cx="1224000" cy="1224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BAF72E49-5CA6-4D37-8041-748C19BCE203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023">
            <a:off x="2246057" y="1024201"/>
            <a:ext cx="1224000" cy="1224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B074436B-CBCE-40E2-9C5A-DB78DC56A792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52760">
            <a:off x="2187088" y="1031062"/>
            <a:ext cx="1224000" cy="1224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F248FE6C-0232-48ED-BC9A-A9023D342B0A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69452" y="1103635"/>
            <a:ext cx="1152000" cy="115511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FB7EC0D4-B13F-460A-B084-94ED1F837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636901" y="5438751"/>
            <a:ext cx="1555099" cy="1345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9DFB458D-C752-4304-B4C1-EB86C6A97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97435" y="5391204"/>
            <a:ext cx="1294381" cy="1324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Picture 117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68548" y="2962848"/>
            <a:ext cx="3152775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200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</cp:lastModifiedBy>
  <cp:revision>6</cp:revision>
  <dcterms:created xsi:type="dcterms:W3CDTF">2024-08-09T12:19:24Z</dcterms:created>
  <dcterms:modified xsi:type="dcterms:W3CDTF">2024-08-13T09:56:00Z</dcterms:modified>
</cp:coreProperties>
</file>