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2" y="0"/>
            <a:ext cx="883298" cy="821312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93825" y="3735070"/>
            <a:ext cx="26860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yanag</cp:lastModifiedBy>
  <cp:revision>63</cp:revision>
  <dcterms:created xsi:type="dcterms:W3CDTF">2023-04-22T11:00:00Z</dcterms:created>
  <dcterms:modified xsi:type="dcterms:W3CDTF">2024-07-15T17:25:09Z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