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10" y="3429000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6719492" y="2059435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91" y="3156858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800" y="3975838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3502360" y="2144934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5001414" y="478499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238233" y="2607958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98" y="4682389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85" y="373545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39" y="2087846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232" y="463804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50" y="5269643"/>
            <a:ext cx="753535" cy="766972"/>
          </a:xfrm>
          <a:prstGeom prst="rect">
            <a:avLst/>
          </a:prstGeom>
        </p:spPr>
      </p:pic>
      <p:pic>
        <p:nvPicPr>
          <p:cNvPr id="49" name="Рисунок 48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40" y="1"/>
            <a:ext cx="835371" cy="776748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56025" y="1986280"/>
            <a:ext cx="4505325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2024-04-13T17:14:00Z</dcterms:created>
  <dcterms:modified xsi:type="dcterms:W3CDTF">2024-07-10T11:13:20Z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</Properties>
</file>