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62490" y="2684780"/>
            <a:ext cx="23431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2024-05-10T10:28:00Z</dcterms:created>
  <dcterms:modified xsi:type="dcterms:W3CDTF">2024-06-11T08:10:23Z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</Properties>
</file>