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A05C6-E792-473B-B91C-7E9F297BF31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1826C-5A45-4FEE-A1CF-5853384BAC8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Вилка, салют, духи, кофе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1826C-5A45-4FEE-A1CF-5853384BAC8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33" Type="http://schemas.openxmlformats.org/officeDocument/2006/relationships/image" Target="../media/image33.png"/><Relationship Id="rId34" Type="http://schemas.openxmlformats.org/officeDocument/2006/relationships/image" Target="../media/image34.png"/><Relationship Id="rId35" Type="http://schemas.openxmlformats.org/officeDocument/2006/relationships/tags" Target="../tags/tag1.xml"/><Relationship Id="rId36" Type="http://schemas.openxmlformats.org/officeDocument/2006/relationships/image" Target="../media/image35.png"/><Relationship Id="rId37" Type="http://schemas.openxmlformats.org/officeDocument/2006/relationships/slideLayout" Target="../slideLayouts/slideLayout7.xml"/><Relationship Id="rId38" Type="http://schemas.openxmlformats.org/officeDocument/2006/relationships/notesSlide" Target="../notesSlides/notesSlide1.xml"/><Relationship Id="rId3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72893" y="164769"/>
            <a:ext cx="5446461" cy="304746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258851" y="2238928"/>
            <a:ext cx="766840" cy="1022059"/>
            <a:chOff x="2667000" y="-2514298"/>
            <a:chExt cx="7031947" cy="937229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0"/>
              <a:ext cx="6858000" cy="6858000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искусство, Графика, Фрактальные картинки, плам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0947" y="-2514298"/>
              <a:ext cx="6858000" cy="6858000"/>
            </a:xfrm>
            <a:prstGeom prst="rect">
              <a:avLst/>
            </a:prstGeom>
          </p:spPr>
        </p:pic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59" y="2295812"/>
            <a:ext cx="1040413" cy="7803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лекопитающее, Кошачьи, Мелкие и средние кошки, Вибриссы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86" y="1416409"/>
            <a:ext cx="808409" cy="808409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741072" y="203634"/>
            <a:ext cx="1924200" cy="1645830"/>
            <a:chOff x="3219450" y="1989945"/>
            <a:chExt cx="3371852" cy="288405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638" y="2492749"/>
              <a:ext cx="2381249" cy="238124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219450" y="1989945"/>
              <a:ext cx="3371852" cy="1024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 чему можем прикоснуться?</a:t>
              </a:r>
              <a:endParaRPr lang="en-US" sz="1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80" y="1422010"/>
            <a:ext cx="1174971" cy="93997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рисунок, Графи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176" y="1511205"/>
            <a:ext cx="990385" cy="99038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графическая вставка, мультфильм, смайлик, эмотикон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534" y="1334749"/>
            <a:ext cx="1249671" cy="1249671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3110012" y="2311186"/>
            <a:ext cx="1215645" cy="977651"/>
            <a:chOff x="7646995" y="4699322"/>
            <a:chExt cx="1698866" cy="1366269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6995" y="5311122"/>
              <a:ext cx="406393" cy="408575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круг, золото, Янтарь, желтый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1138" y="4736081"/>
              <a:ext cx="1329510" cy="132951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9468" y="4965418"/>
              <a:ext cx="406393" cy="408575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6980" y="4829087"/>
              <a:ext cx="406393" cy="408575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3446" y="4699322"/>
              <a:ext cx="406393" cy="408575"/>
            </a:xfrm>
            <a:prstGeom prst="rect">
              <a:avLst/>
            </a:prstGeom>
          </p:spPr>
        </p:pic>
      </p:grpSp>
      <p:sp>
        <p:nvSpPr>
          <p:cNvPr id="21" name="Овал 20"/>
          <p:cNvSpPr/>
          <p:nvPr/>
        </p:nvSpPr>
        <p:spPr>
          <a:xfrm>
            <a:off x="144182" y="1329718"/>
            <a:ext cx="999540" cy="9995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Овал 22"/>
          <p:cNvSpPr/>
          <p:nvPr/>
        </p:nvSpPr>
        <p:spPr>
          <a:xfrm>
            <a:off x="1076563" y="2106363"/>
            <a:ext cx="1040413" cy="10404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: скругленные углы 29"/>
          <p:cNvSpPr/>
          <p:nvPr/>
        </p:nvSpPr>
        <p:spPr>
          <a:xfrm>
            <a:off x="2754564" y="3405890"/>
            <a:ext cx="5913186" cy="330861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: скругленные углы 32"/>
          <p:cNvSpPr/>
          <p:nvPr/>
        </p:nvSpPr>
        <p:spPr>
          <a:xfrm>
            <a:off x="5692668" y="152334"/>
            <a:ext cx="5446461" cy="304746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Группа 34"/>
          <p:cNvGrpSpPr/>
          <p:nvPr/>
        </p:nvGrpSpPr>
        <p:grpSpPr>
          <a:xfrm>
            <a:off x="7004032" y="180630"/>
            <a:ext cx="2715214" cy="1226860"/>
            <a:chOff x="9089075" y="1001452"/>
            <a:chExt cx="4869727" cy="2200368"/>
          </a:xfrm>
        </p:grpSpPr>
        <p:sp>
          <p:nvSpPr>
            <p:cNvPr id="31" name="TextBox 30"/>
            <p:cNvSpPr txBox="1"/>
            <p:nvPr/>
          </p:nvSpPr>
          <p:spPr>
            <a:xfrm>
              <a:off x="9089075" y="1001452"/>
              <a:ext cx="4869727" cy="1048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Что можем увидеть, но не можем прикоснуться?</a:t>
              </a:r>
              <a:endParaRPr lang="en-US" sz="1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Рисунок 33" descr="Изображение выглядит как зарисовка, круг, Наушники, Граф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9222" y="1717478"/>
              <a:ext cx="1484339" cy="1484342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графическая вставка, рисунок, Графи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841" y="1273864"/>
            <a:ext cx="930598" cy="930598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5790770" y="2329258"/>
            <a:ext cx="1018816" cy="819356"/>
            <a:chOff x="7646995" y="4699322"/>
            <a:chExt cx="1698866" cy="1366269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6995" y="5311122"/>
              <a:ext cx="406393" cy="40857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круг, золото, Янтарь, желтый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1138" y="4736081"/>
              <a:ext cx="1329510" cy="1329510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9468" y="4965418"/>
              <a:ext cx="406393" cy="408575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6980" y="4829087"/>
              <a:ext cx="406393" cy="408575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3446" y="4699322"/>
              <a:ext cx="406393" cy="408575"/>
            </a:xfrm>
            <a:prstGeom prst="rect">
              <a:avLst/>
            </a:prstGeom>
          </p:spPr>
        </p:pic>
      </p:grpSp>
      <p:pic>
        <p:nvPicPr>
          <p:cNvPr id="43" name="Рисунок 42" descr="Изображение выглядит как графическая вставка, мультфильм, смайлик, эмотикон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225" y="1048065"/>
            <a:ext cx="1306658" cy="130665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224" y="1661270"/>
            <a:ext cx="1050400" cy="84032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колесо, транспорт, велосипед, шин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603" y="2174661"/>
            <a:ext cx="1103070" cy="1103070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593" y="2402483"/>
            <a:ext cx="1044514" cy="78338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438" y="1287487"/>
            <a:ext cx="868548" cy="86854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695" y="1263704"/>
            <a:ext cx="882943" cy="8829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124" y="2214708"/>
            <a:ext cx="999867" cy="999867"/>
          </a:xfrm>
          <a:prstGeom prst="rect">
            <a:avLst/>
          </a:prstGeom>
        </p:spPr>
      </p:pic>
      <p:sp>
        <p:nvSpPr>
          <p:cNvPr id="46" name="Овал 45"/>
          <p:cNvSpPr/>
          <p:nvPr/>
        </p:nvSpPr>
        <p:spPr>
          <a:xfrm>
            <a:off x="5811147" y="1235777"/>
            <a:ext cx="950459" cy="9504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Овал 47"/>
          <p:cNvSpPr/>
          <p:nvPr/>
        </p:nvSpPr>
        <p:spPr>
          <a:xfrm>
            <a:off x="9857718" y="1153424"/>
            <a:ext cx="1103070" cy="11030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Овал 57"/>
          <p:cNvSpPr/>
          <p:nvPr/>
        </p:nvSpPr>
        <p:spPr>
          <a:xfrm>
            <a:off x="7834276" y="1667868"/>
            <a:ext cx="950459" cy="9504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Овал 58"/>
          <p:cNvSpPr/>
          <p:nvPr/>
        </p:nvSpPr>
        <p:spPr>
          <a:xfrm>
            <a:off x="5807455" y="2207008"/>
            <a:ext cx="950459" cy="9504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Группа 61"/>
          <p:cNvGrpSpPr/>
          <p:nvPr/>
        </p:nvGrpSpPr>
        <p:grpSpPr>
          <a:xfrm>
            <a:off x="4538179" y="3481627"/>
            <a:ext cx="2589323" cy="1251801"/>
            <a:chOff x="4300308" y="3472907"/>
            <a:chExt cx="2223889" cy="1075133"/>
          </a:xfrm>
        </p:grpSpPr>
        <p:sp>
          <p:nvSpPr>
            <p:cNvPr id="32" name="TextBox 31"/>
            <p:cNvSpPr txBox="1"/>
            <p:nvPr/>
          </p:nvSpPr>
          <p:spPr>
            <a:xfrm>
              <a:off x="4300308" y="3472907"/>
              <a:ext cx="2223889" cy="29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Что можем понюхать?</a:t>
              </a:r>
              <a:endParaRPr lang="en-US" sz="1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1" name="Рисунок 60" descr="Изображение выглядит как искусство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042" y="3745424"/>
              <a:ext cx="802616" cy="80261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426" y="5706362"/>
            <a:ext cx="968387" cy="96838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60" y="5826478"/>
            <a:ext cx="832120" cy="832120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рисунок, картин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452" y="4825327"/>
            <a:ext cx="947640" cy="94764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32" y="5949854"/>
            <a:ext cx="930297" cy="532217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блокнот, ноутбук, компьютер, Электронное устройство&#10;&#10;Автоматически созданное описание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665" y="4724157"/>
            <a:ext cx="1101506" cy="99135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608" y="5834333"/>
            <a:ext cx="838093" cy="80079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606" y="4812387"/>
            <a:ext cx="1026713" cy="102671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122" y="4931369"/>
            <a:ext cx="1296083" cy="12960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887" y="4673641"/>
            <a:ext cx="1041871" cy="1041871"/>
          </a:xfrm>
          <a:prstGeom prst="rect">
            <a:avLst/>
          </a:prstGeom>
        </p:spPr>
      </p:pic>
      <p:sp>
        <p:nvSpPr>
          <p:cNvPr id="60" name="Овал 59"/>
          <p:cNvSpPr/>
          <p:nvPr/>
        </p:nvSpPr>
        <p:spPr>
          <a:xfrm>
            <a:off x="2856495" y="4690759"/>
            <a:ext cx="1031907" cy="10319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Овал 62"/>
          <p:cNvSpPr/>
          <p:nvPr/>
        </p:nvSpPr>
        <p:spPr>
          <a:xfrm>
            <a:off x="2840603" y="5636741"/>
            <a:ext cx="1031907" cy="10319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Овал 63"/>
          <p:cNvSpPr/>
          <p:nvPr/>
        </p:nvSpPr>
        <p:spPr>
          <a:xfrm>
            <a:off x="4974629" y="5042651"/>
            <a:ext cx="1192080" cy="1192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Овал 64"/>
          <p:cNvSpPr/>
          <p:nvPr/>
        </p:nvSpPr>
        <p:spPr>
          <a:xfrm>
            <a:off x="6264628" y="5639355"/>
            <a:ext cx="1031907" cy="10319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Рисунок 66" descr="Изображение выглядит как мебель, кровать, постельные принадлежности, спальная комната&#10;&#10;Автоматически созданное описание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25" y="2389327"/>
            <a:ext cx="1089204" cy="816903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4437082" y="2226485"/>
            <a:ext cx="972060" cy="9720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5" name="Picture 254" descr="image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712835" y="3288665"/>
            <a:ext cx="3057525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4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WPS Presentation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2022-08-10T16:42:00Z</dcterms:created>
  <dcterms:modified xsi:type="dcterms:W3CDTF">2024-06-20T13:47:46Z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B9158541AE4E472DBA57802E0E2A9CE6_12</vt:lpwstr>
  </property>
  <property fmtid="{D5CDD505-2E9C-101B-9397-08002B2CF9AE}" pid="3" name="KSOProductBuildVer">
    <vt:lpwstr>1033-12.2.0.17119</vt:lpwstr>
  </property>
</Properties>
</file>