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432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DF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06" d="100"/>
          <a:sy n="106" d="100"/>
        </p:scale>
        <p:origin x="120" y="-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2A3C3F-892A-4FC3-BEAD-E4188DF8D78E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microsoft.com/office/2007/relationships/hdphoto" Target="../media/hdphoto1.wdp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inx-fan.ru/800/600/https/phonoteka.org/uploads/posts/2021-05/1619956030_16-phonoteka_org-p-fon-s-polom-dlya-fotoshopa-1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40"/>
          <a:stretch>
            <a:fillRect/>
          </a:stretch>
        </p:blipFill>
        <p:spPr bwMode="auto">
          <a:xfrm>
            <a:off x="0" y="-59690"/>
            <a:ext cx="12598400" cy="701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47" y="2097915"/>
            <a:ext cx="4200229" cy="4200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s://static.vecteezy.com/system/resources/previews/000/088/098/original/ball-of-yarn-vectors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571" b="47959" l="4500" r="31571">
                        <a14:backgroundMark x1="9643" y1="41224" x2="2071" y2="28061"/>
                        <a14:backgroundMark x1="16286" y1="42551" x2="24786" y2="415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7300" b="52197"/>
          <a:stretch>
            <a:fillRect/>
          </a:stretch>
        </p:blipFill>
        <p:spPr bwMode="auto">
          <a:xfrm>
            <a:off x="2453072" y="4600720"/>
            <a:ext cx="2205832" cy="225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ttps://static.vecteezy.com/system/resources/previews/000/088/098/original/ball-of-yarn-vectors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143" b="47449" l="41500" r="660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616" t="6332" r="33012" b="49934"/>
          <a:stretch>
            <a:fillRect/>
          </a:stretch>
        </p:blipFill>
        <p:spPr bwMode="auto">
          <a:xfrm>
            <a:off x="2975397" y="4929354"/>
            <a:ext cx="1743769" cy="2024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https://static.vecteezy.com/system/resources/previews/000/088/098/original/ball-of-yarn-vectors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1531" b="92755" l="5143" r="31571">
                        <a14:backgroundMark x1="10929" y1="86020" x2="4643" y2="81531"/>
                        <a14:backgroundMark x1="17357" y1="87551" x2="22214" y2="870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1764" r="66563"/>
          <a:stretch>
            <a:fillRect/>
          </a:stretch>
        </p:blipFill>
        <p:spPr bwMode="auto">
          <a:xfrm>
            <a:off x="2431945" y="4929354"/>
            <a:ext cx="2248085" cy="227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https://static.vecteezy.com/system/resources/previews/000/088/098/original/ball-of-yarn-vectors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2245" b="93878" l="39929" r="66643">
                        <a14:backgroundMark x1="43429" y1="83061" x2="41429" y2="79694"/>
                        <a14:backgroundMark x1="50429" y1="88061" x2="59500" y2="865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812" t="53052" r="32787" b="527"/>
          <a:stretch>
            <a:fillRect/>
          </a:stretch>
        </p:blipFill>
        <p:spPr bwMode="auto">
          <a:xfrm>
            <a:off x="2944015" y="4984643"/>
            <a:ext cx="1935814" cy="2214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-63700" y="6690351"/>
            <a:ext cx="256655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8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FFC000">
                        <a:lumMod val="20000"/>
                        <a:lumOff val="80000"/>
                      </a:srgbClr>
                    </a:gs>
                    <a:gs pos="29000">
                      <a:srgbClr val="FFC000"/>
                    </a:gs>
                    <a:gs pos="100000">
                      <a:srgbClr val="FF0000"/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Segoe Script" panose="030B0504020000000003" pitchFamily="66" charset="0"/>
                <a:ea typeface="Calibri" panose="020F0502020204030204" pitchFamily="34" charset="0"/>
                <a:cs typeface="+mn-cs"/>
              </a:rPr>
              <a:t>© Ірина Сапранкова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FFC000">
                      <a:lumMod val="20000"/>
                      <a:lumOff val="80000"/>
                    </a:srgbClr>
                  </a:gs>
                  <a:gs pos="29000">
                    <a:srgbClr val="FFC000"/>
                  </a:gs>
                  <a:gs pos="100000">
                    <a:srgbClr val="FF0000"/>
                  </a:gs>
                </a:gsLst>
                <a:lin ang="13500000" scaled="1"/>
                <a:tileRect/>
              </a:gradFill>
              <a:effectLst/>
              <a:uLnTx/>
              <a:uFillTx/>
              <a:latin typeface="Segoe Script" panose="030B0504020000000003" pitchFamily="66" charset="0"/>
              <a:ea typeface="Calibri" panose="020F0502020204030204" pitchFamily="34" charset="0"/>
              <a:cs typeface="+mn-cs"/>
            </a:endParaRPr>
          </a:p>
        </p:txBody>
      </p:sp>
      <p:pic>
        <p:nvPicPr>
          <p:cNvPr id="2051" name="Picture 2050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102600" y="1483360"/>
            <a:ext cx="1362075" cy="4086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0.58932 -0.00324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66" y="-162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932 -0.00324 L 4.58333E-6 3.7037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05" y="69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3.7037E-6 L 0.58933 -0.00324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66" y="-162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933 -0.00324 L -4.79167E-6 -3.7037E-6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66" y="162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7.40741E-7 L 0.58932 -0.00324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66" y="-162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932 -0.00324 L 3.33333E-6 7.40741E-7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66" y="162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00"/>
                            </p:stCondLst>
                            <p:childTnLst>
                              <p:par>
                                <p:cTn id="7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000"/>
                            </p:stCondLst>
                            <p:childTnLst>
                              <p:par>
                                <p:cTn id="8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0.58933 -0.00324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66" y="-162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933 -0.00324 L -3.33333E-6 -4.44444E-6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66" y="162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Segoe Script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Администратор</cp:lastModifiedBy>
  <cp:revision>11</cp:revision>
  <dcterms:created xsi:type="dcterms:W3CDTF">2024-04-11T09:55:00Z</dcterms:created>
  <dcterms:modified xsi:type="dcterms:W3CDTF">2024-10-30T17:11:19Z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C4E2F0B0632A4A47A233EF69A3C491F5_12</vt:lpwstr>
  </property>
  <property fmtid="{D5CDD505-2E9C-101B-9397-08002B2CF9AE}" pid="3" name="KSOProductBuildVer">
    <vt:lpwstr>1033-12.2.0.17153</vt:lpwstr>
  </property>
</Properties>
</file>