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4CC5A-DB82-46D6-9ACF-25B4C38FC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2EE679-FD0F-CD6A-1A79-29719D547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FE0C93-AB96-DF8F-6F14-CB4642CEE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7550AF-D35F-8DAE-ED0D-B4478B6EE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27FCF4-9D2B-0EEA-12CA-370DDE547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598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1183F-B03A-8367-2BA9-3717D5A3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EE967A-8FE2-DAF8-BFFB-B206C12B9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10C73E-93F3-48E6-19DD-E42ED72CC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3DBC0C-605C-1ED7-5599-5A72A494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AE0F7-C41D-FE1D-1F87-97EADBC49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284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8973AF-5ACC-C75B-A7FD-5A12D3028D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154BB8-F4F0-845D-99AC-0B1D45250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443B7F-B3B5-C728-1D01-FDED99E5C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DF641-4480-CDC2-CA76-45C803E9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19D0FC-BBA6-7813-CFC5-E3E85CCC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57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1C9EE-1282-FF87-18CA-3E5905672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D330B7-B1EF-4B05-AD50-88C99D0CE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2BFB56-F9FF-2D07-4D0B-BDC8E0F4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0F67B5-F158-960D-C3AF-82A473EF1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749C24-F1DF-7379-20D6-8849DDF8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2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D181A-21D5-4A4B-B235-75E43CA0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0BB417-1818-E44F-D21E-B39E87EA4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0871A8-6962-34BF-4211-F53B9853C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D4DBDF-C29A-EF01-DE48-3F36C4EE1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5F88D0-5A04-5234-ACF9-3AFE3E18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72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2D1D7-2230-CC57-03FE-7A952546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B907B-2CB3-C05E-EFCA-C3644A200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18050D-09C7-AFAA-24E6-73D83FE28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C0325C-881E-2866-29A1-CFF2674FE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C41036-5E52-7170-E2C6-CF18671E8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C6C6A5-F283-2D2E-AF94-1D963B6B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441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C0799-DA95-B257-EE84-7C370DE45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2679ED-67E5-BCB2-B5D6-39AFF5CE0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348587-142E-88ED-043C-05EC22378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C36F78-E08A-E358-67AE-67D0A510C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52DDE0-4527-047C-E95C-37E4A98C3F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5B1E50-B8DF-273E-DF77-D5F021FB2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8F512F-DAB0-4E42-93CE-0620543D3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E75AB69-19BE-BA8F-E981-920D9C66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965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86630F-E73C-0568-A0B5-BB6A8D3E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E4882FA-7FF0-018C-FF1E-BDA1D366B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3C5F4DA-EA35-A4FA-3672-706B269C2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6CBFC1-7027-4453-E1CF-035A0D7F0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82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23E5C8-883C-5109-F696-F4F7010E7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41EAC5-F53D-05EC-81C4-B5E75FF95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A7A718-4AEF-DB06-17D4-B9C1CB5A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1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79CC8-5641-9B42-75C3-27201919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9C5BC6-C34C-A5C5-4F12-63477EC1D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ED9542-3D9E-8DA3-A8CE-8F085888C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4D9291-BAA7-8F23-4DB7-C694A24AE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18F537-9AAB-45E0-56B3-CF5E2562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A46735-1AC8-FD24-D67F-FD54E968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33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393B9-65B3-497A-DFFE-1C4AA529F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C141954-7555-FCBF-5CA8-B516CD1C5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8D5644-48E2-F736-713E-C6365051B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880C94-E7AD-BAB4-C40B-49E73B224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EF94A0-64B3-948E-833F-378D95372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091515-BE9A-D557-B18C-3F64FBFED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82523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9B459-0F69-2328-CC25-E0FDB0956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E7D08B-670C-E692-89DA-CF64CCA7C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0A12E7-BE2F-FD60-CC20-0294F6C17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5F79B-6E74-40DE-A3D2-9C8E921D6F38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946DD-E80F-CD6D-EB71-DF15B76B0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CA7BED-DD8A-B2D3-2DDE-DC6CEF79D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54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07848-442D-BCD0-84BD-47A089841A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D442F6-24D7-7EEA-6B38-422B51986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0A5554-AD1A-14F1-B156-D34ED03DD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7" y="0"/>
            <a:ext cx="12192000" cy="6858000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9E2E6BEF-7296-AFFE-8C30-132B85DCD9A7}"/>
              </a:ext>
            </a:extLst>
          </p:cNvPr>
          <p:cNvSpPr/>
          <p:nvPr/>
        </p:nvSpPr>
        <p:spPr>
          <a:xfrm flipV="1">
            <a:off x="4589462" y="164570"/>
            <a:ext cx="7280805" cy="6109230"/>
          </a:xfrm>
          <a:prstGeom prst="cloudCallout">
            <a:avLst>
              <a:gd name="adj1" fmla="val -66728"/>
              <a:gd name="adj2" fmla="val 937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050B909-D56B-6AAF-2702-B8CB97B3B7A3}"/>
              </a:ext>
            </a:extLst>
          </p:cNvPr>
          <p:cNvGrpSpPr/>
          <p:nvPr/>
        </p:nvGrpSpPr>
        <p:grpSpPr>
          <a:xfrm>
            <a:off x="5660923" y="1429942"/>
            <a:ext cx="5518363" cy="4252117"/>
            <a:chOff x="5322147" y="1272542"/>
            <a:chExt cx="5518363" cy="4252117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7BEB874-BDB9-A38C-0EC3-A57CD37A8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2147" y="1272542"/>
              <a:ext cx="2758757" cy="275875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62E41C3-5F24-414F-4FE6-0A272F824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1752" y="2765901"/>
              <a:ext cx="2758758" cy="2758758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6036C45-5BFA-65BF-9006-C34949D8B650}"/>
              </a:ext>
            </a:extLst>
          </p:cNvPr>
          <p:cNvGrpSpPr/>
          <p:nvPr/>
        </p:nvGrpSpPr>
        <p:grpSpPr>
          <a:xfrm>
            <a:off x="5153098" y="1151142"/>
            <a:ext cx="5694880" cy="4275451"/>
            <a:chOff x="5191450" y="1208090"/>
            <a:chExt cx="5694880" cy="427545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1D79E77-8761-DB90-D8FA-EF83ADB82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808" y="2807019"/>
              <a:ext cx="2676522" cy="2676522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82CC6DB-5120-134E-6F82-7A66EE869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450" y="1208090"/>
              <a:ext cx="3197858" cy="3197858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82B639C-A87A-9C38-7E3A-9FC3155EE2CB}"/>
              </a:ext>
            </a:extLst>
          </p:cNvPr>
          <p:cNvGrpSpPr/>
          <p:nvPr/>
        </p:nvGrpSpPr>
        <p:grpSpPr>
          <a:xfrm>
            <a:off x="5394343" y="1500639"/>
            <a:ext cx="5465242" cy="4110723"/>
            <a:chOff x="5360568" y="1465200"/>
            <a:chExt cx="5465242" cy="411072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9ACAC16-5E66-D482-1CA8-0AFE2F605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0568" y="1465200"/>
              <a:ext cx="2990388" cy="2990388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77FDC40-89C7-3668-78A3-5E023D80D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49287" y="2899400"/>
              <a:ext cx="2676523" cy="2676523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D162B0A-3D03-3742-4542-B59F3F580959}"/>
              </a:ext>
            </a:extLst>
          </p:cNvPr>
          <p:cNvGrpSpPr/>
          <p:nvPr/>
        </p:nvGrpSpPr>
        <p:grpSpPr>
          <a:xfrm>
            <a:off x="5226192" y="1151142"/>
            <a:ext cx="5773080" cy="4268880"/>
            <a:chOff x="5213115" y="1411809"/>
            <a:chExt cx="5773080" cy="4268880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F4235C8-7BF8-56B0-4D0F-EDD09C0D9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115" y="1411809"/>
              <a:ext cx="3277596" cy="3277596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D6A8445-9D9E-2FBE-B7AE-6F5C92807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2817" y="3017311"/>
              <a:ext cx="2663378" cy="2663378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E96DA4B-5CB6-A1AF-0BD9-BCC265DB9A63}"/>
              </a:ext>
            </a:extLst>
          </p:cNvPr>
          <p:cNvGrpSpPr/>
          <p:nvPr/>
        </p:nvGrpSpPr>
        <p:grpSpPr>
          <a:xfrm>
            <a:off x="5279556" y="1272416"/>
            <a:ext cx="5903588" cy="4409643"/>
            <a:chOff x="5239906" y="1325994"/>
            <a:chExt cx="5903588" cy="4409643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A65B0A8-E1C1-0628-70C9-0B1A14949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906" y="1325994"/>
              <a:ext cx="3103076" cy="310307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6DD96F6A-7A8C-DDE7-3CDF-FC5D36718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29864" y="2822007"/>
              <a:ext cx="2913630" cy="2913630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D33A2BB-C2B7-7A5B-067B-B72883FC8F9F}"/>
              </a:ext>
            </a:extLst>
          </p:cNvPr>
          <p:cNvGrpSpPr/>
          <p:nvPr/>
        </p:nvGrpSpPr>
        <p:grpSpPr>
          <a:xfrm>
            <a:off x="5502377" y="1028407"/>
            <a:ext cx="5531578" cy="3978862"/>
            <a:chOff x="5420882" y="1584700"/>
            <a:chExt cx="5531578" cy="3978862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9836A7E-216C-372B-85F9-207C32091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20882" y="1584700"/>
              <a:ext cx="2913630" cy="2913630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AED24B4-F242-6033-0F7E-0ECC7E033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731" y="2995833"/>
              <a:ext cx="2567729" cy="256772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91E30FC2-4AF6-2FB0-48E6-21B8F8A2E571}"/>
              </a:ext>
            </a:extLst>
          </p:cNvPr>
          <p:cNvGrpSpPr/>
          <p:nvPr/>
        </p:nvGrpSpPr>
        <p:grpSpPr>
          <a:xfrm>
            <a:off x="5325748" y="949996"/>
            <a:ext cx="5784621" cy="4537432"/>
            <a:chOff x="5247853" y="1109964"/>
            <a:chExt cx="5784621" cy="453743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E78EB93F-3FE7-D1F4-1227-1CEC3347A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853" y="1109964"/>
              <a:ext cx="2984722" cy="3078623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A20FD148-AF2E-FAC0-6895-03F214210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2086" y="2657008"/>
              <a:ext cx="2990388" cy="2990388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5FEC8BD-1BBA-1924-E628-DB374BE36868}"/>
              </a:ext>
            </a:extLst>
          </p:cNvPr>
          <p:cNvGrpSpPr/>
          <p:nvPr/>
        </p:nvGrpSpPr>
        <p:grpSpPr>
          <a:xfrm>
            <a:off x="5158699" y="1255775"/>
            <a:ext cx="6384513" cy="4951749"/>
            <a:chOff x="4978118" y="1015765"/>
            <a:chExt cx="6384513" cy="4951749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1C622A3-7B02-DE00-164C-035C830B9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8118" y="1015765"/>
              <a:ext cx="3129028" cy="312902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FBC79EA8-910D-D173-3229-62758CA95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5248" y="2170131"/>
              <a:ext cx="3797383" cy="3797383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3334E243-587E-FD2B-5C56-F7AE83DF1096}"/>
              </a:ext>
            </a:extLst>
          </p:cNvPr>
          <p:cNvGrpSpPr/>
          <p:nvPr/>
        </p:nvGrpSpPr>
        <p:grpSpPr>
          <a:xfrm>
            <a:off x="5278908" y="1001330"/>
            <a:ext cx="6012647" cy="4734307"/>
            <a:chOff x="5238266" y="1059803"/>
            <a:chExt cx="6012647" cy="473430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5D0CE48-A2D6-72F2-157F-291D00CC9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66" y="1059803"/>
              <a:ext cx="3171521" cy="3171521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2733298-94F2-6394-C6E3-CEA5940AA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0985" y="2464182"/>
              <a:ext cx="3329928" cy="3329928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F082046B-F49B-8DD4-D8AA-689E9D131F3B}"/>
              </a:ext>
            </a:extLst>
          </p:cNvPr>
          <p:cNvGrpSpPr/>
          <p:nvPr/>
        </p:nvGrpSpPr>
        <p:grpSpPr>
          <a:xfrm>
            <a:off x="5179643" y="971494"/>
            <a:ext cx="6156334" cy="4841025"/>
            <a:chOff x="5112181" y="889494"/>
            <a:chExt cx="6156334" cy="4841025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AD7ED34D-EEA5-B2AD-CBA7-5DA97F46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181" y="889494"/>
              <a:ext cx="3461937" cy="3461937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0AFED358-9A68-EA7E-44FA-3CC16AB5A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9757" y="2971761"/>
              <a:ext cx="2758758" cy="2758758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3B89D3C-B99F-AAFD-01EB-A666D178EC6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861" y="1821730"/>
            <a:ext cx="3419221" cy="341922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B0EEF005-601A-2870-C88A-52CAA126662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7" y="37250"/>
            <a:ext cx="1120004" cy="1017543"/>
          </a:xfrm>
          <a:prstGeom prst="rect">
            <a:avLst/>
          </a:prstGeom>
        </p:spPr>
      </p:pic>
      <p:pic>
        <p:nvPicPr>
          <p:cNvPr id="172" name="Picture 171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0291" y="3206250"/>
            <a:ext cx="24003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5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2024-07-26T08:49:24Z</dcterms:created>
  <dcterms:modified xsi:type="dcterms:W3CDTF">2024-11-17T20:01:18Z</dcterms:modified>
</cp:coreProperties>
</file>