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28"/>
  </p:normalViewPr>
  <p:slideViewPr>
    <p:cSldViewPr snapToGrid="0" showGuides="1">
      <p:cViewPr varScale="1">
        <p:scale>
          <a:sx n="65" d="100"/>
          <a:sy n="65" d="100"/>
        </p:scale>
        <p:origin x="51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425CB-36F1-234B-A48F-008E3E42CD63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AD626-1672-034A-A491-DCBAB79FE9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2617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AD626-1672-034A-A491-DCBAB79FE99D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16386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7AD8D-5849-2FB4-40EC-0883C56A1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2C5A79-3015-FBCB-536B-4CA4C0E22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D1607-DEC9-BD77-33F8-8A0D3A4C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8BC4FF-0997-2477-5E8A-54FBF67D8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382615-F370-35EE-9F85-806D8F68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1601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B28B3-CB02-D0B0-CFB9-BD68C243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790A9E-33CE-423E-55E6-AC411FF34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3EF6A-E338-3B93-CFDC-B3F52182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A0CBE6-FB22-2065-B204-E04FF285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11F2E1-7046-7A73-90D2-046628D7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7264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4375CB-FB5A-E1F6-58E3-B7F2A00D8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341573-8AAA-B61A-1A2A-E6604446B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B6080D-525B-D5CC-C12E-AE2B00E9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475DF6-B1FF-22A4-F95B-2AAD7B2D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1DCABE-56F9-C1C1-4D18-71546628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747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83A2A-4188-6B00-07AF-21AA3C59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06D974-DF76-B17A-81D0-4E9AB18B6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40E416-C757-1901-B925-A9E82318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1B8C3C-3B54-4B77-8BD4-3F9AD32A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70DC6B-ED72-41CD-D4A8-A4FC28C2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91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B1B48-C9D5-693F-5691-8A15D4D0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89E3C5-173D-FB66-ECCE-34933912B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5BC158-A5F9-6607-48C1-AF71FD4B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19241-E991-615E-6843-EC0C76B7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D4661B-3819-0293-1F1E-0F2C76345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914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0B098-0DF9-C188-D7AE-E214F394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5F5282-AEE0-EAF2-56D9-7F43C2FD6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67E1FC-9CD7-0E2B-649C-2F8F841FA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35F60F-8971-EDFE-94FE-A13D2D49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870052-DF72-6FFB-42DE-6439D08D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E01A4-6481-ACD7-6EF7-70B402B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893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4DDED-8FF1-D830-A604-FF7EAB849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554285-CB18-FE55-D3E7-56E770A41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7C36CB-4852-88B3-247A-3D8DDF6DE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79CECB-C4C0-44B1-0B34-0B211DF90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70B30C-F5C1-E1D0-7479-B5FD7F5C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17CECF-DAAF-D7F7-8F8A-E8F145B97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B6793A-817E-B44F-5F4B-DFB3CAF8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7E28F2-02F9-1760-2DB2-0EE76FC4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3101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933D9-4FB8-112E-609F-EEE37CF6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30DA33-9683-1C40-3127-F776A183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A62D0E-3DF5-96C9-C97A-C59152AC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A33486-8878-D3C8-7E25-872A6122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887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F21AB6-9CFF-C23E-439C-212E38F0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4587BF-3D02-20F2-BBEE-1391ACCF2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B8D6B4-DAC1-6711-5B2D-342D64A6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492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2759A-6AA7-074A-E7F8-E8A0ED68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C73FC9-46F2-9614-134F-34D4928B5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FAE94A-9070-2F77-F10D-C3D8D0B77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859C59-F729-0F25-11EB-99B4E33E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D6ABD6-1468-DBD3-9CB4-5B67055B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57DB44-629C-0D97-E480-F3DEE7F3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785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067A5-B82C-D636-D319-DD106522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BF93A4-5653-2E3A-52FB-F7BB68546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882259-C085-C513-64D7-33D269F31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77C3F8-6C5D-CA06-4A1B-19DBCC1A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0B306F-DC28-D60D-9F6F-2EDC053C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DBA3A-DAB4-0F2A-9BC8-E2C0A90D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7430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90D85-89F1-F428-AA1C-5E3BF8F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847C42-5D9C-1DE2-F9FE-2225096CC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85A453-CBAC-8E91-0751-1D75BEB70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EB699E-3D54-3880-73A2-FF4AEF57D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20D56-57AB-2ABA-07F8-C2CC97D5D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7651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цветок, небо, растение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87DCFA91-6A54-F2A9-2C9A-600E646C0A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A891A340-A38F-5FCB-2715-DF6141059FA8}"/>
              </a:ext>
            </a:extLst>
          </p:cNvPr>
          <p:cNvSpPr/>
          <p:nvPr/>
        </p:nvSpPr>
        <p:spPr>
          <a:xfrm>
            <a:off x="8947930" y="4115346"/>
            <a:ext cx="2747656" cy="2506107"/>
          </a:xfrm>
          <a:prstGeom prst="ellipse">
            <a:avLst/>
          </a:prstGeom>
          <a:solidFill>
            <a:schemeClr val="bg1"/>
          </a:solidFill>
          <a:ln w="136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7" name="Рисунок 36" descr="Изображение выглядит как Прямоугольник, диаграмма, лин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2AD487D-BF02-0B41-B8A3-5B4ED35800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90" t="8913" r="8466" b="8150"/>
          <a:stretch/>
        </p:blipFill>
        <p:spPr>
          <a:xfrm>
            <a:off x="3244071" y="236547"/>
            <a:ext cx="6034613" cy="5990719"/>
          </a:xfrm>
          <a:prstGeom prst="rect">
            <a:avLst/>
          </a:prstGeom>
        </p:spPr>
      </p:pic>
      <p:pic>
        <p:nvPicPr>
          <p:cNvPr id="9" name="Google Shape;84;p1">
            <a:extLst>
              <a:ext uri="{FF2B5EF4-FFF2-40B4-BE49-F238E27FC236}">
                <a16:creationId xmlns:a16="http://schemas.microsoft.com/office/drawing/2014/main" id="{54BEFE6F-B884-BAA5-5459-8B808C8956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зображение выглядит как рыба, Морское млекопитающее, Плавн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3A29A6E-2B0C-EE47-61BB-5DA7260F01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22529" flipH="1">
            <a:off x="3195148" y="3819643"/>
            <a:ext cx="1684703" cy="149533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зарисов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4F4352F-029C-8115-2814-25E33C31FE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8021" y="328893"/>
            <a:ext cx="1559086" cy="155908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ить, коктейль, сок, Коктейльный гарнир&#10;&#10;Автоматически созданное описание">
            <a:extLst>
              <a:ext uri="{FF2B5EF4-FFF2-40B4-BE49-F238E27FC236}">
                <a16:creationId xmlns:a16="http://schemas.microsoft.com/office/drawing/2014/main" id="{DDA1A84D-4C51-F0B8-8EDD-493A5853E1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4100" y="3474821"/>
            <a:ext cx="1382791" cy="138279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5BB833-B82B-D23C-7EA6-E5EC6F7D7F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9154" y="5012949"/>
            <a:ext cx="1053489" cy="115450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6A882CA-A0AF-894B-6BA0-3A67032C93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0318" y="3779762"/>
            <a:ext cx="1838647" cy="1838647"/>
          </a:xfrm>
          <a:prstGeom prst="ellipse">
            <a:avLst/>
          </a:prstGeom>
        </p:spPr>
      </p:pic>
      <p:pic>
        <p:nvPicPr>
          <p:cNvPr id="23" name="Рисунок 22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F0C87F04-B34D-7CEC-BDAD-1258B8FE06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8672" y="2200010"/>
            <a:ext cx="1368348" cy="136834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1F56FE89-F65E-2FB4-541C-82374D63A9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8546" y="289749"/>
            <a:ext cx="1559086" cy="15590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7A039-1DA2-371D-0F03-2EA7B3AF30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31581" y="1056185"/>
            <a:ext cx="4814434" cy="4180506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F6C7F5D-AE90-2363-EB8C-6DBE56448CB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56855" y="4288861"/>
            <a:ext cx="2137164" cy="2137164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4855" y="2084600"/>
            <a:ext cx="221932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0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6</cp:revision>
  <dcterms:created xsi:type="dcterms:W3CDTF">2024-07-20T06:07:26Z</dcterms:created>
  <dcterms:modified xsi:type="dcterms:W3CDTF">2024-08-03T17:41:35Z</dcterms:modified>
</cp:coreProperties>
</file>