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52"/>
  </p:normalViewPr>
  <p:slideViewPr>
    <p:cSldViewPr snapToGrid="0">
      <p:cViewPr varScale="1">
        <p:scale>
          <a:sx n="93" d="100"/>
          <a:sy n="93" d="100"/>
        </p:scale>
        <p:origin x="21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097" y="4983958"/>
            <a:ext cx="1903461" cy="1903461"/>
          </a:xfrm>
          <a:prstGeom prst="rect">
            <a:avLst/>
          </a:prstGeom>
          <a:effectLst>
            <a:glow rad="69670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0920" y="716402"/>
            <a:ext cx="1762043" cy="1762043"/>
          </a:xfrm>
          <a:prstGeom prst="rect">
            <a:avLst/>
          </a:prstGeom>
          <a:effectLst>
            <a:glow rad="59859">
              <a:schemeClr val="tx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4183" y="3379181"/>
            <a:ext cx="1719108" cy="1719108"/>
          </a:xfrm>
          <a:prstGeom prst="rect">
            <a:avLst/>
          </a:prstGeom>
          <a:effectLst>
            <a:glow rad="8812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9754" y="1048716"/>
            <a:ext cx="1480484" cy="1480484"/>
          </a:xfrm>
          <a:prstGeom prst="rect">
            <a:avLst/>
          </a:prstGeom>
          <a:effectLst>
            <a:glow rad="96435">
              <a:schemeClr val="tx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38" y="1193397"/>
            <a:ext cx="1326500" cy="1326500"/>
          </a:xfrm>
          <a:prstGeom prst="rect">
            <a:avLst/>
          </a:prstGeom>
          <a:effectLst>
            <a:glow rad="30752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38277">
              <a:schemeClr val="tx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782313"/>
            <a:ext cx="1971020" cy="1971020"/>
          </a:xfrm>
          <a:prstGeom prst="rect">
            <a:avLst/>
          </a:prstGeom>
          <a:effectLst>
            <a:glow rad="26465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7709"/>
          <a:stretch/>
        </p:blipFill>
        <p:spPr>
          <a:xfrm rot="3136497">
            <a:off x="7222437" y="3974629"/>
            <a:ext cx="1633216" cy="1456517"/>
          </a:xfrm>
          <a:prstGeom prst="rect">
            <a:avLst/>
          </a:prstGeom>
          <a:effectLst>
            <a:glow rad="94728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83" y="4095531"/>
            <a:ext cx="1762042" cy="1436115"/>
          </a:xfrm>
          <a:prstGeom prst="rect">
            <a:avLst/>
          </a:prstGeom>
          <a:effectLst>
            <a:glow rad="56645">
              <a:schemeClr val="tx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93" y="4541826"/>
            <a:ext cx="1762043" cy="1436116"/>
          </a:xfrm>
          <a:prstGeom prst="rect">
            <a:avLst/>
          </a:prstGeom>
          <a:effectLst>
            <a:glow rad="80681">
              <a:schemeClr val="tx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8007" r="9585" b="11209"/>
          <a:stretch/>
        </p:blipFill>
        <p:spPr>
          <a:xfrm rot="199384">
            <a:off x="7032057" y="4502461"/>
            <a:ext cx="1749973" cy="1716459"/>
          </a:xfrm>
          <a:prstGeom prst="rect">
            <a:avLst/>
          </a:prstGeom>
          <a:effectLst>
            <a:glow rad="118267">
              <a:schemeClr val="tx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86" y="1460983"/>
            <a:ext cx="3862438" cy="3802087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25383" y="3712960"/>
            <a:ext cx="29146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</Words>
  <Application>Microsoft Macintosh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Марианна Сита</cp:lastModifiedBy>
  <cp:revision>8</cp:revision>
  <dcterms:created xsi:type="dcterms:W3CDTF">2024-11-20T16:20:38Z</dcterms:created>
  <dcterms:modified xsi:type="dcterms:W3CDTF">2024-11-25T22:27:02Z</dcterms:modified>
</cp:coreProperties>
</file>