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6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1F845-AAC0-45D1-836C-29FEFE4ED04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B3EA3-49F5-4179-86EA-8B439EF4D09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audio" Target="../media/audio1.wav"/><Relationship Id="rId20" Type="http://schemas.openxmlformats.org/officeDocument/2006/relationships/audio" Target="../media/audio2.wav"/><Relationship Id="rId21" Type="http://schemas.openxmlformats.org/officeDocument/2006/relationships/slideLayout" Target="../slideLayouts/slideLayout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10" y="16677"/>
            <a:ext cx="1225591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7045" y="16677"/>
            <a:ext cx="1174955" cy="109250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0" t="84141" r="32424" b="5758"/>
          <a:stretch>
            <a:fillRect/>
          </a:stretch>
        </p:blipFill>
        <p:spPr>
          <a:xfrm>
            <a:off x="8724233" y="6076662"/>
            <a:ext cx="1856212" cy="5764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2" t="60174" r="31990" b="11136"/>
          <a:stretch>
            <a:fillRect/>
          </a:stretch>
        </p:blipFill>
        <p:spPr>
          <a:xfrm>
            <a:off x="8553258" y="4748695"/>
            <a:ext cx="2045792" cy="163734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75" t="2921" r="40682" b="55834"/>
          <a:stretch>
            <a:fillRect/>
          </a:stretch>
        </p:blipFill>
        <p:spPr>
          <a:xfrm>
            <a:off x="8724233" y="1534129"/>
            <a:ext cx="1394975" cy="2353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9" t="34688" r="33324" b="22332"/>
          <a:stretch>
            <a:fillRect/>
          </a:stretch>
        </p:blipFill>
        <p:spPr>
          <a:xfrm>
            <a:off x="8302991" y="3356702"/>
            <a:ext cx="2226697" cy="2452870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3" t="39883" r="16907" b="46618"/>
          <a:stretch>
            <a:fillRect/>
          </a:stretch>
        </p:blipFill>
        <p:spPr>
          <a:xfrm>
            <a:off x="7706088" y="3667519"/>
            <a:ext cx="3761251" cy="770359"/>
          </a:xfrm>
          <a:prstGeom prst="rect">
            <a:avLst/>
          </a:prstGeom>
        </p:spPr>
      </p:pic>
      <p:grpSp>
        <p:nvGrpSpPr>
          <p:cNvPr id="46" name="Группа 45"/>
          <p:cNvGrpSpPr/>
          <p:nvPr/>
        </p:nvGrpSpPr>
        <p:grpSpPr>
          <a:xfrm>
            <a:off x="3922813" y="760196"/>
            <a:ext cx="5091295" cy="5337607"/>
            <a:chOff x="2858775" y="-280316"/>
            <a:chExt cx="5368635" cy="5513734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7" t="9495" r="10808" b="9898"/>
            <a:stretch>
              <a:fillRect/>
            </a:stretch>
          </p:blipFill>
          <p:spPr>
            <a:xfrm>
              <a:off x="2858775" y="-280316"/>
              <a:ext cx="5368635" cy="5513734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3" t="13379" r="5863" b="16157"/>
            <a:stretch>
              <a:fillRect/>
            </a:stretch>
          </p:blipFill>
          <p:spPr>
            <a:xfrm>
              <a:off x="3930814" y="1402025"/>
              <a:ext cx="3211074" cy="189807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723166" y="756982"/>
            <a:ext cx="5666526" cy="5514266"/>
            <a:chOff x="4105869" y="500932"/>
            <a:chExt cx="5633053" cy="578855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8" t="2856" r="4931" b="4392"/>
            <a:stretch>
              <a:fillRect/>
            </a:stretch>
          </p:blipFill>
          <p:spPr>
            <a:xfrm>
              <a:off x="4105869" y="500932"/>
              <a:ext cx="5633053" cy="5788550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2" t="7072" r="6674" b="8522"/>
            <a:stretch>
              <a:fillRect/>
            </a:stretch>
          </p:blipFill>
          <p:spPr>
            <a:xfrm>
              <a:off x="5626831" y="2028904"/>
              <a:ext cx="2606316" cy="2616631"/>
            </a:xfrm>
            <a:prstGeom prst="rect">
              <a:avLst/>
            </a:prstGeom>
          </p:spPr>
        </p:pic>
      </p:grpSp>
      <p:grpSp>
        <p:nvGrpSpPr>
          <p:cNvPr id="41" name="Группа 40"/>
          <p:cNvGrpSpPr/>
          <p:nvPr/>
        </p:nvGrpSpPr>
        <p:grpSpPr>
          <a:xfrm>
            <a:off x="3606221" y="871767"/>
            <a:ext cx="5748450" cy="5514267"/>
            <a:chOff x="3974105" y="582542"/>
            <a:chExt cx="5761651" cy="5686341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43" t="5881" r="6407" b="5937"/>
            <a:stretch>
              <a:fillRect/>
            </a:stretch>
          </p:blipFill>
          <p:spPr>
            <a:xfrm>
              <a:off x="3974105" y="582542"/>
              <a:ext cx="5761651" cy="5686341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5" t="7421" r="11703" b="8494"/>
            <a:stretch>
              <a:fillRect/>
            </a:stretch>
          </p:blipFill>
          <p:spPr>
            <a:xfrm>
              <a:off x="5753478" y="2005540"/>
              <a:ext cx="2346690" cy="2710477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761368" y="708032"/>
            <a:ext cx="5597396" cy="5841736"/>
            <a:chOff x="3486912" y="285887"/>
            <a:chExt cx="5773961" cy="6200638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" t="4169" r="8863" b="5416"/>
            <a:stretch>
              <a:fillRect/>
            </a:stretch>
          </p:blipFill>
          <p:spPr>
            <a:xfrm>
              <a:off x="3486912" y="285887"/>
              <a:ext cx="5773961" cy="6200638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8079" y="2380201"/>
              <a:ext cx="2637093" cy="2031859"/>
            </a:xfrm>
            <a:prstGeom prst="rect">
              <a:avLst/>
            </a:prstGeom>
          </p:spPr>
        </p:pic>
      </p:grpSp>
      <p:grpSp>
        <p:nvGrpSpPr>
          <p:cNvPr id="54" name="Группа 53"/>
          <p:cNvGrpSpPr/>
          <p:nvPr/>
        </p:nvGrpSpPr>
        <p:grpSpPr>
          <a:xfrm>
            <a:off x="3871108" y="837766"/>
            <a:ext cx="5436448" cy="5514267"/>
            <a:chOff x="2730847" y="208461"/>
            <a:chExt cx="5507704" cy="5874504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65" t="4274" r="10434" b="5279"/>
            <a:stretch>
              <a:fillRect/>
            </a:stretch>
          </p:blipFill>
          <p:spPr>
            <a:xfrm>
              <a:off x="2730847" y="208461"/>
              <a:ext cx="5507704" cy="5874504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62" t="7186" r="7153" b="8491"/>
            <a:stretch>
              <a:fillRect/>
            </a:stretch>
          </p:blipFill>
          <p:spPr>
            <a:xfrm>
              <a:off x="4587715" y="1723383"/>
              <a:ext cx="2025140" cy="2868737"/>
            </a:xfrm>
            <a:prstGeom prst="rect">
              <a:avLst/>
            </a:prstGeom>
          </p:spPr>
        </p:pic>
      </p:grpSp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-69850" y="2201545"/>
            <a:ext cx="3790949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1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1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1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1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9" name="wind_haunting_in_trees_gust_10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yanag</cp:lastModifiedBy>
  <cp:revision>22</cp:revision>
  <dcterms:created xsi:type="dcterms:W3CDTF">2024-04-15T16:59:00Z</dcterms:created>
  <dcterms:modified xsi:type="dcterms:W3CDTF">2024-07-16T12:32:53Z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6A84231D12C343F098E8EA1C6DF3D766_12</vt:lpwstr>
  </property>
  <property fmtid="{D5CDD505-2E9C-101B-9397-08002B2CF9AE}" pid="3" name="KSOProductBuildVer">
    <vt:lpwstr>1033-12.2.0.17153</vt:lpwstr>
  </property>
</Properties>
</file>