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4079220" cy="791972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45"/>
  </p:normalViewPr>
  <p:slideViewPr>
    <p:cSldViewPr snapToGrid="0">
      <p:cViewPr varScale="1">
        <p:scale>
          <a:sx n="70" d="100"/>
          <a:sy n="70" d="100"/>
        </p:scale>
        <p:origin x="29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942" y="1296173"/>
            <a:ext cx="10559654" cy="2757347"/>
          </a:xfrm>
        </p:spPr>
        <p:txBody>
          <a:bodyPr anchor="b"/>
          <a:lstStyle>
            <a:lvl1pPr algn="ctr">
              <a:defRPr sz="693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942" y="4159854"/>
            <a:ext cx="10559654" cy="1912175"/>
          </a:xfrm>
        </p:spPr>
        <p:txBody>
          <a:bodyPr/>
          <a:lstStyle>
            <a:lvl1pPr marL="0" indent="0" algn="ctr">
              <a:buNone/>
              <a:defRPr sz="2770"/>
            </a:lvl1pPr>
            <a:lvl2pPr marL="527685" indent="0" algn="ctr">
              <a:buNone/>
              <a:defRPr sz="2310"/>
            </a:lvl2pPr>
            <a:lvl3pPr marL="1056005" indent="0" algn="ctr">
              <a:buNone/>
              <a:defRPr sz="2080"/>
            </a:lvl3pPr>
            <a:lvl4pPr marL="1583690" indent="0" algn="ctr">
              <a:buNone/>
              <a:defRPr sz="1850"/>
            </a:lvl4pPr>
            <a:lvl5pPr marL="2112010" indent="0" algn="ctr">
              <a:buNone/>
              <a:defRPr sz="1850"/>
            </a:lvl5pPr>
            <a:lvl6pPr marL="2639695" indent="0" algn="ctr">
              <a:buNone/>
              <a:defRPr sz="1850"/>
            </a:lvl6pPr>
            <a:lvl7pPr marL="3168015" indent="0" algn="ctr">
              <a:buNone/>
              <a:defRPr sz="1850"/>
            </a:lvl7pPr>
            <a:lvl8pPr marL="3695700" indent="0" algn="ctr">
              <a:buNone/>
              <a:defRPr sz="1850"/>
            </a:lvl8pPr>
            <a:lvl9pPr marL="4224020" indent="0" algn="ctr">
              <a:buNone/>
              <a:defRPr sz="185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75670" y="421669"/>
            <a:ext cx="3035900" cy="671186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7968" y="421669"/>
            <a:ext cx="8931707" cy="67118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635" y="1974511"/>
            <a:ext cx="12143602" cy="3294515"/>
          </a:xfrm>
        </p:spPr>
        <p:txBody>
          <a:bodyPr anchor="b"/>
          <a:lstStyle>
            <a:lvl1pPr>
              <a:defRPr sz="693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635" y="5300193"/>
            <a:ext cx="12143602" cy="1732508"/>
          </a:xfrm>
        </p:spPr>
        <p:txBody>
          <a:bodyPr/>
          <a:lstStyle>
            <a:lvl1pPr marL="0" indent="0">
              <a:buNone/>
              <a:defRPr sz="2770">
                <a:solidFill>
                  <a:schemeClr val="tx1">
                    <a:tint val="75000"/>
                  </a:schemeClr>
                </a:solidFill>
              </a:defRPr>
            </a:lvl1pPr>
            <a:lvl2pPr marL="527685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05" indent="0">
              <a:buNone/>
              <a:defRPr sz="2080">
                <a:solidFill>
                  <a:schemeClr val="tx1">
                    <a:tint val="75000"/>
                  </a:schemeClr>
                </a:solidFill>
              </a:defRPr>
            </a:lvl3pPr>
            <a:lvl4pPr marL="158369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4pPr>
            <a:lvl5pPr marL="211201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5pPr>
            <a:lvl6pPr marL="2639695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6pPr>
            <a:lvl7pPr marL="3168015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7pPr>
            <a:lvl8pPr marL="369570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8pPr>
            <a:lvl9pPr marL="422402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7968" y="2108344"/>
            <a:ext cx="5983804" cy="50251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766" y="2108344"/>
            <a:ext cx="5983804" cy="50251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02" y="421669"/>
            <a:ext cx="12143602" cy="153084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9803" y="1941510"/>
            <a:ext cx="5956304" cy="951504"/>
          </a:xfrm>
        </p:spPr>
        <p:txBody>
          <a:bodyPr anchor="b"/>
          <a:lstStyle>
            <a:lvl1pPr marL="0" indent="0">
              <a:buNone/>
              <a:defRPr sz="2770" b="1"/>
            </a:lvl1pPr>
            <a:lvl2pPr marL="527685" indent="0">
              <a:buNone/>
              <a:defRPr sz="2310" b="1"/>
            </a:lvl2pPr>
            <a:lvl3pPr marL="1056005" indent="0">
              <a:buNone/>
              <a:defRPr sz="2080" b="1"/>
            </a:lvl3pPr>
            <a:lvl4pPr marL="1583690" indent="0">
              <a:buNone/>
              <a:defRPr sz="1850" b="1"/>
            </a:lvl4pPr>
            <a:lvl5pPr marL="2112010" indent="0">
              <a:buNone/>
              <a:defRPr sz="1850" b="1"/>
            </a:lvl5pPr>
            <a:lvl6pPr marL="2639695" indent="0">
              <a:buNone/>
              <a:defRPr sz="1850" b="1"/>
            </a:lvl6pPr>
            <a:lvl7pPr marL="3168015" indent="0">
              <a:buNone/>
              <a:defRPr sz="1850" b="1"/>
            </a:lvl7pPr>
            <a:lvl8pPr marL="3695700" indent="0">
              <a:buNone/>
              <a:defRPr sz="1850" b="1"/>
            </a:lvl8pPr>
            <a:lvl9pPr marL="4224020" indent="0">
              <a:buNone/>
              <a:defRPr sz="185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9803" y="2893014"/>
            <a:ext cx="5956304" cy="425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27766" y="1941510"/>
            <a:ext cx="5985638" cy="951504"/>
          </a:xfrm>
        </p:spPr>
        <p:txBody>
          <a:bodyPr anchor="b"/>
          <a:lstStyle>
            <a:lvl1pPr marL="0" indent="0">
              <a:buNone/>
              <a:defRPr sz="2770" b="1"/>
            </a:lvl1pPr>
            <a:lvl2pPr marL="527685" indent="0">
              <a:buNone/>
              <a:defRPr sz="2310" b="1"/>
            </a:lvl2pPr>
            <a:lvl3pPr marL="1056005" indent="0">
              <a:buNone/>
              <a:defRPr sz="2080" b="1"/>
            </a:lvl3pPr>
            <a:lvl4pPr marL="1583690" indent="0">
              <a:buNone/>
              <a:defRPr sz="1850" b="1"/>
            </a:lvl4pPr>
            <a:lvl5pPr marL="2112010" indent="0">
              <a:buNone/>
              <a:defRPr sz="1850" b="1"/>
            </a:lvl5pPr>
            <a:lvl6pPr marL="2639695" indent="0">
              <a:buNone/>
              <a:defRPr sz="1850" b="1"/>
            </a:lvl6pPr>
            <a:lvl7pPr marL="3168015" indent="0">
              <a:buNone/>
              <a:defRPr sz="1850" b="1"/>
            </a:lvl7pPr>
            <a:lvl8pPr marL="3695700" indent="0">
              <a:buNone/>
              <a:defRPr sz="1850" b="1"/>
            </a:lvl8pPr>
            <a:lvl9pPr marL="4224020" indent="0">
              <a:buNone/>
              <a:defRPr sz="185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27766" y="2893014"/>
            <a:ext cx="5985638" cy="425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03" y="528002"/>
            <a:ext cx="4541017" cy="1848009"/>
          </a:xfrm>
        </p:spPr>
        <p:txBody>
          <a:bodyPr anchor="b"/>
          <a:lstStyle>
            <a:lvl1pPr>
              <a:defRPr sz="369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5638" y="1140340"/>
            <a:ext cx="7127766" cy="5628360"/>
          </a:xfrm>
        </p:spPr>
        <p:txBody>
          <a:bodyPr/>
          <a:lstStyle>
            <a:lvl1pPr>
              <a:defRPr sz="3695"/>
            </a:lvl1pPr>
            <a:lvl2pPr>
              <a:defRPr sz="3235"/>
            </a:lvl2pPr>
            <a:lvl3pPr>
              <a:defRPr sz="2770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9803" y="2376011"/>
            <a:ext cx="4541017" cy="4401855"/>
          </a:xfrm>
        </p:spPr>
        <p:txBody>
          <a:bodyPr/>
          <a:lstStyle>
            <a:lvl1pPr marL="0" indent="0">
              <a:buNone/>
              <a:defRPr sz="1850"/>
            </a:lvl1pPr>
            <a:lvl2pPr marL="527685" indent="0">
              <a:buNone/>
              <a:defRPr sz="1615"/>
            </a:lvl2pPr>
            <a:lvl3pPr marL="1056005" indent="0">
              <a:buNone/>
              <a:defRPr sz="1385"/>
            </a:lvl3pPr>
            <a:lvl4pPr marL="1583690" indent="0">
              <a:buNone/>
              <a:defRPr sz="1155"/>
            </a:lvl4pPr>
            <a:lvl5pPr marL="2112010" indent="0">
              <a:buNone/>
              <a:defRPr sz="1155"/>
            </a:lvl5pPr>
            <a:lvl6pPr marL="2639695" indent="0">
              <a:buNone/>
              <a:defRPr sz="1155"/>
            </a:lvl6pPr>
            <a:lvl7pPr marL="3168015" indent="0">
              <a:buNone/>
              <a:defRPr sz="1155"/>
            </a:lvl7pPr>
            <a:lvl8pPr marL="3695700" indent="0">
              <a:buNone/>
              <a:defRPr sz="1155"/>
            </a:lvl8pPr>
            <a:lvl9pPr marL="4224020" indent="0">
              <a:buNone/>
              <a:defRPr sz="1155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03" y="528002"/>
            <a:ext cx="4541017" cy="1848009"/>
          </a:xfrm>
        </p:spPr>
        <p:txBody>
          <a:bodyPr anchor="b"/>
          <a:lstStyle>
            <a:lvl1pPr>
              <a:defRPr sz="369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85638" y="1140340"/>
            <a:ext cx="7127766" cy="5628360"/>
          </a:xfrm>
        </p:spPr>
        <p:txBody>
          <a:bodyPr anchor="t"/>
          <a:lstStyle>
            <a:lvl1pPr marL="0" indent="0">
              <a:buNone/>
              <a:defRPr sz="3695"/>
            </a:lvl1pPr>
            <a:lvl2pPr marL="527685" indent="0">
              <a:buNone/>
              <a:defRPr sz="3235"/>
            </a:lvl2pPr>
            <a:lvl3pPr marL="1056005" indent="0">
              <a:buNone/>
              <a:defRPr sz="2770"/>
            </a:lvl3pPr>
            <a:lvl4pPr marL="1583690" indent="0">
              <a:buNone/>
              <a:defRPr sz="2310"/>
            </a:lvl4pPr>
            <a:lvl5pPr marL="2112010" indent="0">
              <a:buNone/>
              <a:defRPr sz="2310"/>
            </a:lvl5pPr>
            <a:lvl6pPr marL="2639695" indent="0">
              <a:buNone/>
              <a:defRPr sz="2310"/>
            </a:lvl6pPr>
            <a:lvl7pPr marL="3168015" indent="0">
              <a:buNone/>
              <a:defRPr sz="2310"/>
            </a:lvl7pPr>
            <a:lvl8pPr marL="3695700" indent="0">
              <a:buNone/>
              <a:defRPr sz="2310"/>
            </a:lvl8pPr>
            <a:lvl9pPr marL="4224020" indent="0">
              <a:buNone/>
              <a:defRPr sz="231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9803" y="2376011"/>
            <a:ext cx="4541017" cy="4401855"/>
          </a:xfrm>
        </p:spPr>
        <p:txBody>
          <a:bodyPr/>
          <a:lstStyle>
            <a:lvl1pPr marL="0" indent="0">
              <a:buNone/>
              <a:defRPr sz="1850"/>
            </a:lvl1pPr>
            <a:lvl2pPr marL="527685" indent="0">
              <a:buNone/>
              <a:defRPr sz="1615"/>
            </a:lvl2pPr>
            <a:lvl3pPr marL="1056005" indent="0">
              <a:buNone/>
              <a:defRPr sz="1385"/>
            </a:lvl3pPr>
            <a:lvl4pPr marL="1583690" indent="0">
              <a:buNone/>
              <a:defRPr sz="1155"/>
            </a:lvl4pPr>
            <a:lvl5pPr marL="2112010" indent="0">
              <a:buNone/>
              <a:defRPr sz="1155"/>
            </a:lvl5pPr>
            <a:lvl6pPr marL="2639695" indent="0">
              <a:buNone/>
              <a:defRPr sz="1155"/>
            </a:lvl6pPr>
            <a:lvl7pPr marL="3168015" indent="0">
              <a:buNone/>
              <a:defRPr sz="1155"/>
            </a:lvl7pPr>
            <a:lvl8pPr marL="3695700" indent="0">
              <a:buNone/>
              <a:defRPr sz="1155"/>
            </a:lvl8pPr>
            <a:lvl9pPr marL="4224020" indent="0">
              <a:buNone/>
              <a:defRPr sz="1155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7968" y="421669"/>
            <a:ext cx="12143602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7968" y="2108344"/>
            <a:ext cx="12143602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7968" y="7340702"/>
            <a:ext cx="3167896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63847" y="7340702"/>
            <a:ext cx="4751844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43674" y="7340702"/>
            <a:ext cx="3167896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56005" rtl="0" eaLnBrk="1" latinLnBrk="0" hangingPunct="1">
        <a:lnSpc>
          <a:spcPct val="90000"/>
        </a:lnSpc>
        <a:spcBef>
          <a:spcPct val="0"/>
        </a:spcBef>
        <a:buNone/>
        <a:defRPr sz="5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160" indent="-264160" algn="l" defTabSz="1056005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5" kern="1200">
          <a:solidFill>
            <a:schemeClr val="tx1"/>
          </a:solidFill>
          <a:latin typeface="+mn-lt"/>
          <a:ea typeface="+mn-ea"/>
          <a:cs typeface="+mn-cs"/>
        </a:defRPr>
      </a:lvl1pPr>
      <a:lvl2pPr marL="79184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770" kern="1200">
          <a:solidFill>
            <a:schemeClr val="tx1"/>
          </a:solidFill>
          <a:latin typeface="+mn-lt"/>
          <a:ea typeface="+mn-ea"/>
          <a:cs typeface="+mn-cs"/>
        </a:defRPr>
      </a:lvl2pPr>
      <a:lvl3pPr marL="132016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785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4pPr>
      <a:lvl5pPr marL="237617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5pPr>
      <a:lvl6pPr marL="290385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6pPr>
      <a:lvl7pPr marL="343154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7pPr>
      <a:lvl8pPr marL="395986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8pPr>
      <a:lvl9pPr marL="448754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1pPr>
      <a:lvl2pPr marL="52768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2pPr>
      <a:lvl3pPr marL="105600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3pPr>
      <a:lvl4pPr marL="158369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4pPr>
      <a:lvl5pPr marL="211201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5pPr>
      <a:lvl6pPr marL="263969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6pPr>
      <a:lvl7pPr marL="316801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7pPr>
      <a:lvl8pPr marL="369570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8pPr>
      <a:lvl9pPr marL="422402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" r="780"/>
          <a:stretch>
            <a:fillRect/>
          </a:stretch>
        </p:blipFill>
        <p:spPr>
          <a:xfrm>
            <a:off x="-2715" y="28584"/>
            <a:ext cx="14082253" cy="803545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373504" y="1119116"/>
            <a:ext cx="5349923" cy="5527344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7125" y="28585"/>
            <a:ext cx="952678" cy="8858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571" y="3807725"/>
            <a:ext cx="3617926" cy="3617926"/>
          </a:xfrm>
          <a:prstGeom prst="rect">
            <a:avLst/>
          </a:prstGeom>
        </p:spPr>
      </p:pic>
      <p:pic>
        <p:nvPicPr>
          <p:cNvPr id="1026" name="ап 1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2951" y="1316189"/>
            <a:ext cx="1526508" cy="159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ап2 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9443" y="1278367"/>
            <a:ext cx="1526653" cy="159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ап3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87190" y="1278367"/>
            <a:ext cx="1490414" cy="155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ап4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1129" y="3041075"/>
            <a:ext cx="1558314" cy="162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ап5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7346" y="2937525"/>
            <a:ext cx="1546966" cy="161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ап6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87062" y="2937525"/>
            <a:ext cx="1600221" cy="167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ап7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2951" y="4773170"/>
            <a:ext cx="1616492" cy="168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ап8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2721" y="4786163"/>
            <a:ext cx="1591591" cy="166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ап9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95690" y="4799155"/>
            <a:ext cx="1591593" cy="16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кубок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959" y="1849632"/>
            <a:ext cx="6689620" cy="692319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3413" b="89970" l="9930" r="89970">
                        <a14:backgroundMark x1="23872" y1="44760" x2="75727" y2="46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306" y="3807725"/>
            <a:ext cx="3617926" cy="3617926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3281045"/>
            <a:ext cx="3000375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94205E-7 3.06875E-6 L -0.21784 0.4465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92" y="22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1854E-6 3.65203E-6 L -0.36554 0.491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77" y="245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5303E-6 -1.05632E-6 L -0.43568 0.4882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84" y="24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5302E-6 1.92423E-7 L -0.31379 0.325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95" y="162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927E-6 2.25496E-6 L -0.42361 0.2713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6" y="135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1 0.02265 L -0.20014 0.2888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83" y="13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186E-6 -1.52335E-7 L -0.25584 0.0146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7" y="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7242E-6 -3.6801E-6 L -0.42497 0.0010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4" y="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7895E-6 -1.52335E-7 L -0.35269 0.0741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34" y="3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Presentation</Application>
  <PresentationFormat>Произвольный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12</cp:revision>
  <dcterms:created xsi:type="dcterms:W3CDTF">2024-04-15T12:08:00Z</dcterms:created>
  <dcterms:modified xsi:type="dcterms:W3CDTF">2024-07-11T18:12:44Z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39C03110B74A4EB5988F2BB857D11CEC_12</vt:lpwstr>
  </property>
  <property fmtid="{D5CDD505-2E9C-101B-9397-08002B2CF9AE}" pid="3" name="KSOProductBuildVer">
    <vt:lpwstr>1033-12.2.0.17119</vt:lpwstr>
  </property>
</Properties>
</file>