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tags" Target="../tags/tag2.xml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22460" y="2134235"/>
            <a:ext cx="17335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2024-04-13T10:22:00Z</dcterms:created>
  <dcterms:modified xsi:type="dcterms:W3CDTF">2024-06-19T14:50:19Z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