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C89D5-AC94-2F39-1BA8-938A428BF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BCA1F1-3DB8-391A-0C18-4974C934F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25041-D183-F43E-7047-90EF2130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6988A-5282-D928-85EA-53418D3E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A6DEF-A698-8920-0EE7-1E9C13DC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3FC1-8D90-6C35-DDEC-18C4F78A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B9688-2611-11D4-674A-0A38A2C5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7BBA5-52A3-1CBB-7EB4-D99011F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67EBF-A7E8-FA2D-F6D4-21CF4FB8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603E6-DD4C-7C60-217A-5D90EB0F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FE9EE-FDAA-7E9D-0B6A-3D8554F0B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9898A-8B07-790A-4C25-B0B7805E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6B451-4AE7-BF94-76D0-5145C6C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EB97C-3EBA-3845-8CC6-3D99F9C5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6CA63-0683-25A9-7DE5-0EEB3185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9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8C726-A096-F73D-B63A-9EF89C96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3B224-ADD0-13A0-6E4D-7D805B1D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B298D-F216-B574-A38C-576340AF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12CB8-8AA9-FD96-C721-BAFEAC8C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3BE2B-7368-1AB5-7C3E-203E577B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93A3-AB93-931D-8C30-D7BEEB33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F4A48-9265-F23F-F178-3218F28C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B6766-1963-A067-086F-299C364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298D9-806A-385C-8D88-A4AB00D2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32EDD-5CBE-D3DB-C92F-7ACE30C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AD86-F2DD-3408-4822-2253AD62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1820B-D894-313E-E890-2091E90B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4459DC-CF1C-96EA-64C8-E59DCC15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C9E7C5-07AE-5674-DE3E-B77555EF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6F2FC-C6AB-93C3-89D6-E5019AEA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B2513-074F-8C4D-8E47-A047D052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6E3E9-F420-20F8-1464-3D0FD3F3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FAAF5-D65C-A04C-D246-AA9E7A07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5E2CC-DE97-2CF9-5BE5-2622F5FE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51CEB-0FB2-59F0-68DE-4F7061DDF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79DC35-1723-AE7A-15F2-CDFDB598D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CE7AE-EA28-CE9D-E815-FEA64C2B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97DB47-537A-5B1C-7FF4-0A953EAA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E2CA5-BE15-6159-2BC9-9F4B785C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674C-F3EB-FD69-8200-76287BF2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4906BF-B9C4-6FD7-98E5-20CFF4CC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B253F1-B103-C7A6-6C0B-532E77D3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9EAF0A-2EC9-7783-14AB-B8711AB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24D728-1491-B9AB-0309-E0ABAA9F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81FA75-144E-BBCF-E462-51D0A633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69A6A-CFB2-E6C2-E26B-3527D42A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D36BE-F8B2-C8EA-14EB-364CC5B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F1BE-CA11-192D-A720-E0CCA238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FC9E15-5BCF-FC17-DE7D-80E99D6B1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FE9E0-652F-C513-E3FC-70157C51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6E2E5-577D-9C2A-958F-67A8E35D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53765-A33D-9093-06F2-2BDF1D8B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E3B8-166E-5227-378E-93362028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D200C-6007-2A87-4EAA-0BB047206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BD851-CC11-0E54-621F-221F0A29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3BA65-69F9-2DC2-4D69-2CD9B11A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E37C69-2166-C86A-7870-43FF7E2F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0AA21-2C3A-61B1-5534-792092B6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51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96B3-9F75-4677-6497-09129EA4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32885-4F23-EE00-243D-FC6CC9C5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B4BB9-F18D-D837-639C-2B7F96606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2B908-8228-72EB-F164-691D7A236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99E35-84F0-8535-D79B-EF0908A6B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1C59-3F00-A4CD-FB47-1AC8AC816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81C8F-6CD3-8D61-4026-D05B0438E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A5B4C-8A45-2DEB-76D7-A0C18BBB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970" y="-59267"/>
            <a:ext cx="12532916" cy="7161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04530B-5024-FA67-B097-1E7BCA08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84" y="1672652"/>
            <a:ext cx="5377138" cy="45602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7C7C07-E32F-7A5D-0CF8-BF87A8516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1"/>
          <a:stretch/>
        </p:blipFill>
        <p:spPr>
          <a:xfrm>
            <a:off x="7091113" y="1856852"/>
            <a:ext cx="5059771" cy="4246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8B13BF-9F88-EB38-A978-083986066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1457" r="9346" b="15614"/>
          <a:stretch/>
        </p:blipFill>
        <p:spPr>
          <a:xfrm>
            <a:off x="249663" y="4218693"/>
            <a:ext cx="2120560" cy="1679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EE449-92E4-1A37-BD27-66F7044BE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13" y="3833650"/>
            <a:ext cx="2377902" cy="23779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40A2AC-1CB9-A8C8-FF61-273EBB2D9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61" y="3991013"/>
            <a:ext cx="1823329" cy="1823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A39324-A382-DE0F-BA60-07CBF6312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9491" y="4121202"/>
            <a:ext cx="1822862" cy="18289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A8CD69-3F67-3F41-0C2B-4AF81FCE8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81" y="4764408"/>
            <a:ext cx="766932" cy="5751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287D82-3ABC-7C49-3480-1A6FFFC38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52" y="5147659"/>
            <a:ext cx="788077" cy="7880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B7234D-5F06-7C7B-FDEA-31426D56B5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58" y="4809979"/>
            <a:ext cx="764719" cy="6675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281A9B-0BA8-7277-8043-8E5197C1C1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16949" r="8255" b="18697"/>
          <a:stretch/>
        </p:blipFill>
        <p:spPr>
          <a:xfrm>
            <a:off x="1878381" y="4510689"/>
            <a:ext cx="2023831" cy="15351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B24125-2B4B-CF03-A301-50EE0F9E75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46" y="5133298"/>
            <a:ext cx="827804" cy="8278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E7655A-F491-6F36-02DF-838878D30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7596">
            <a:off x="9301366" y="5222104"/>
            <a:ext cx="996081" cy="10054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E3C410-CD77-0FEF-F450-A1A299AD84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451">
            <a:off x="11433479" y="5394121"/>
            <a:ext cx="518963" cy="5189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A995D2-C43C-E5B1-EFCA-5A00605F25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r="21564"/>
          <a:stretch/>
        </p:blipFill>
        <p:spPr>
          <a:xfrm rot="1747773">
            <a:off x="4397530" y="4949810"/>
            <a:ext cx="591519" cy="105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0396132-8E61-D1EE-858D-5101C180D1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" y="5284189"/>
            <a:ext cx="676180" cy="6761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C83295-0C4B-7984-1C8D-07FB678567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68781" y="5323797"/>
            <a:ext cx="676715" cy="67671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80A2EA7-9493-3758-8465-4D5F42B307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23" y="1982038"/>
            <a:ext cx="1356058" cy="13560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45F1F-9259-9DC1-7932-DF2AC3926C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08800" y="1941701"/>
            <a:ext cx="1353429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0EAD2-C8E4-C7C7-DB93-E9CEE31776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0" y="1873563"/>
            <a:ext cx="1122363" cy="1122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2D09C0-B493-95E7-21D4-DA134EB0E57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84768" y="1850055"/>
            <a:ext cx="1121761" cy="1121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EE8AF-A7E0-81D7-F06A-8476697B0D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1" y="2654710"/>
            <a:ext cx="941700" cy="941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9AE4BB-5C57-FF12-215B-1BF5A5C49E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9229" y="2718660"/>
            <a:ext cx="938865" cy="938865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E0BD49EB-7692-A4E4-D775-10220C7BEA03}"/>
              </a:ext>
            </a:extLst>
          </p:cNvPr>
          <p:cNvSpPr/>
          <p:nvPr/>
        </p:nvSpPr>
        <p:spPr>
          <a:xfrm>
            <a:off x="239428" y="4550718"/>
            <a:ext cx="1794588" cy="1350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AE92796-8CB9-FF22-D645-C525527AF275}"/>
              </a:ext>
            </a:extLst>
          </p:cNvPr>
          <p:cNvSpPr/>
          <p:nvPr/>
        </p:nvSpPr>
        <p:spPr>
          <a:xfrm>
            <a:off x="2143066" y="4684233"/>
            <a:ext cx="1399467" cy="1259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80F4E25-5F36-13D3-FB42-C5C5A116B370}"/>
              </a:ext>
            </a:extLst>
          </p:cNvPr>
          <p:cNvSpPr/>
          <p:nvPr/>
        </p:nvSpPr>
        <p:spPr>
          <a:xfrm>
            <a:off x="3743130" y="4760793"/>
            <a:ext cx="770928" cy="4822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1F5FAAC-4E19-7ADD-68BB-A7194113A3A3}"/>
              </a:ext>
            </a:extLst>
          </p:cNvPr>
          <p:cNvSpPr/>
          <p:nvPr/>
        </p:nvSpPr>
        <p:spPr>
          <a:xfrm rot="2084577">
            <a:off x="4466096" y="5197413"/>
            <a:ext cx="459221" cy="7486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0E1E8C9-2F44-C616-379B-7C96AA17DB5B}"/>
              </a:ext>
            </a:extLst>
          </p:cNvPr>
          <p:cNvSpPr/>
          <p:nvPr/>
        </p:nvSpPr>
        <p:spPr>
          <a:xfrm>
            <a:off x="3799520" y="5317168"/>
            <a:ext cx="516749" cy="5894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671676-4328-1C6D-3886-B55833FD11B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53" y="182668"/>
            <a:ext cx="2832379" cy="28133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38ADE4-F66C-7139-5DDB-BCBD3B3F39B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8" y="85511"/>
            <a:ext cx="1024130" cy="1036852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80690" y="4440731"/>
            <a:ext cx="16478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6A8777-DD0C-4D29-A151-8309265D8304}"/>
</file>

<file path=customXml/itemProps2.xml><?xml version="1.0" encoding="utf-8"?>
<ds:datastoreItem xmlns:ds="http://schemas.openxmlformats.org/officeDocument/2006/customXml" ds:itemID="{E8936EBF-BA44-4745-8E12-079FF9FA7B52}"/>
</file>

<file path=customXml/itemProps3.xml><?xml version="1.0" encoding="utf-8"?>
<ds:datastoreItem xmlns:ds="http://schemas.openxmlformats.org/officeDocument/2006/customXml" ds:itemID="{CB81D3EA-AB73-42DB-80A1-54244E86C2EB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2025-04-17T03:37:55Z</dcterms:created>
  <dcterms:modified xsi:type="dcterms:W3CDTF">2025-04-30T10:47:25Z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