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буз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медведь, плюшевый медвежонок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3E2A5AC0-D151-2C7E-D73E-A51795E08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03" y="2357666"/>
            <a:ext cx="1086775" cy="108677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фрукт, дыня, Арбуз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8406EDCD-0589-4F56-32FE-7F7A8F3929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40" y="4538136"/>
            <a:ext cx="1216254" cy="121625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0243" y="146585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26955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6B64FC-8958-4A13-B256-8F562F02DFB4}"/>
</file>

<file path=customXml/itemProps2.xml><?xml version="1.0" encoding="utf-8"?>
<ds:datastoreItem xmlns:ds="http://schemas.openxmlformats.org/officeDocument/2006/customXml" ds:itemID="{11B87012-8AC6-42B1-9CC8-8CB884131307}"/>
</file>

<file path=customXml/itemProps3.xml><?xml version="1.0" encoding="utf-8"?>
<ds:datastoreItem xmlns:ds="http://schemas.openxmlformats.org/officeDocument/2006/customXml" ds:itemID="{86495C52-195C-4C0B-BF9C-5756EED83907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2025-01-16T10:09:40Z</dcterms:created>
  <dcterms:modified xsi:type="dcterms:W3CDTF">2025-01-16T10:41:24Z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