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e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2118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F8262C-10A0-4FC1-A2F2-0E79DCE821E6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0C2E8-A24D-400F-9773-BB0C7EACD0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tags" Target="../tags/tag1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microsoft.com/office/2007/relationships/hdphoto" Target="../media/hdphoto1.wdp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2.wdp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microsoft.com/office/2007/relationships/hdphoto" Target="../media/hdphoto3.wdp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Relationship Id="rId20" Type="http://schemas.openxmlformats.org/officeDocument/2006/relationships/image" Target="../media/image13.png"/><Relationship Id="rId21" Type="http://schemas.openxmlformats.org/officeDocument/2006/relationships/image" Target="../media/image14.png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4.wdp"/><Relationship Id="rId25" Type="http://schemas.openxmlformats.org/officeDocument/2006/relationships/image" Target="../media/image17.png"/><Relationship Id="rId26" Type="http://schemas.microsoft.com/office/2007/relationships/hdphoto" Target="../media/hdphoto5.wdp"/><Relationship Id="rId27" Type="http://schemas.openxmlformats.org/officeDocument/2006/relationships/image" Target="../media/image18.png"/><Relationship Id="rId28" Type="http://schemas.microsoft.com/office/2007/relationships/hdphoto" Target="../media/hdphoto6.wdp"/><Relationship Id="rId29" Type="http://schemas.openxmlformats.org/officeDocument/2006/relationships/image" Target="../media/image19.png"/><Relationship Id="rId30" Type="http://schemas.microsoft.com/office/2007/relationships/hdphoto" Target="../media/hdphoto7.wdp"/><Relationship Id="rId31" Type="http://schemas.openxmlformats.org/officeDocument/2006/relationships/image" Target="../media/image20.png"/><Relationship Id="rId32" Type="http://schemas.microsoft.com/office/2007/relationships/hdphoto" Target="../media/hdphoto8.wdp"/><Relationship Id="rId33" Type="http://schemas.openxmlformats.org/officeDocument/2006/relationships/image" Target="../media/image21.png"/><Relationship Id="rId34" Type="http://schemas.openxmlformats.org/officeDocument/2006/relationships/image" Target="../media/image22.png"/><Relationship Id="rId35" Type="http://schemas.openxmlformats.org/officeDocument/2006/relationships/image" Target="../media/image23.png"/><Relationship Id="rId36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703" y="-18865"/>
            <a:ext cx="12257723" cy="6876865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5917" y="0"/>
            <a:ext cx="919108" cy="85981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кутник: округлені кути 3"/>
          <p:cNvSpPr/>
          <p:nvPr/>
        </p:nvSpPr>
        <p:spPr>
          <a:xfrm>
            <a:off x="242808" y="4682722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162" y="4509132"/>
            <a:ext cx="1938546" cy="193854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094" b="99415" l="10000" r="90000">
                        <a14:foregroundMark x1="42857" y1="4678" x2="50000" y2="14035"/>
                        <a14:foregroundMark x1="27143" y1="92398" x2="54286" y2="92398"/>
                        <a14:foregroundMark x1="42857" y1="99415" x2="42857" y2="994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224" y="4735700"/>
            <a:ext cx="583448" cy="1425281"/>
          </a:xfrm>
          <a:prstGeom prst="rect">
            <a:avLst/>
          </a:prstGeom>
        </p:spPr>
      </p:pic>
      <p:sp>
        <p:nvSpPr>
          <p:cNvPr id="16" name="Прямокутник: округлені кути 15"/>
          <p:cNvSpPr/>
          <p:nvPr/>
        </p:nvSpPr>
        <p:spPr>
          <a:xfrm>
            <a:off x="242809" y="2416324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Прямокутник: округлені кути 16"/>
          <p:cNvSpPr/>
          <p:nvPr/>
        </p:nvSpPr>
        <p:spPr>
          <a:xfrm>
            <a:off x="242809" y="182990"/>
            <a:ext cx="9379655" cy="2001839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>
            <a:off x="1792634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249776" y="603374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37525" y="4473445"/>
            <a:ext cx="2001839" cy="2001839"/>
          </a:xfrm>
          <a:prstGeom prst="rect">
            <a:avLst/>
          </a:prstGeom>
        </p:spPr>
      </p:pic>
      <p:pic>
        <p:nvPicPr>
          <p:cNvPr id="2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3429827" y="600307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5213" l="9091" r="88312">
                        <a14:foregroundMark x1="42857" y1="4255" x2="50649" y2="9574"/>
                        <a14:foregroundMark x1="25974" y1="93085" x2="38961" y2="95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7604" y="4783272"/>
            <a:ext cx="583448" cy="1424524"/>
          </a:xfrm>
          <a:prstGeom prst="rect">
            <a:avLst/>
          </a:prstGeom>
        </p:spPr>
      </p:pic>
      <p:pic>
        <p:nvPicPr>
          <p:cNvPr id="23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4999235" y="5958778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723" b="97872" l="9091" r="88312">
                        <a14:foregroundMark x1="49351" y1="4787" x2="61039" y2="12234"/>
                        <a14:foregroundMark x1="22078" y1="91489" x2="42857" y2="94681"/>
                        <a14:foregroundMark x1="48052" y1="96809" x2="49351" y2="97872"/>
                        <a14:foregroundMark x1="10390" y1="38298" x2="14286" y2="46809"/>
                        <a14:foregroundMark x1="10390" y1="45745" x2="11688" y2="48404"/>
                        <a14:foregroundMark x1="81818" y1="33511" x2="85714" y2="404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9751" y="4724171"/>
            <a:ext cx="577679" cy="1410439"/>
          </a:xfrm>
          <a:prstGeom prst="rect">
            <a:avLst/>
          </a:prstGeom>
        </p:spPr>
      </p:pic>
      <p:pic>
        <p:nvPicPr>
          <p:cNvPr id="25" name="Picture 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" r="45"/>
          <a:stretch>
            <a:fillRect/>
          </a:stretch>
        </p:blipFill>
        <p:spPr bwMode="auto">
          <a:xfrm>
            <a:off x="8102288" y="594367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85008" y="4500580"/>
            <a:ext cx="2035800" cy="2029611"/>
          </a:xfrm>
          <a:prstGeom prst="rect">
            <a:avLst/>
          </a:prstGeom>
        </p:spPr>
      </p:pic>
      <p:pic>
        <p:nvPicPr>
          <p:cNvPr id="2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>
            <a:off x="6698555" y="5991587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metronome_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13007" y="872465"/>
            <a:ext cx="659524" cy="659524"/>
          </a:xfrm>
          <a:prstGeom prst="rect">
            <a:avLst/>
          </a:prstGeom>
          <a:effectLst>
            <a:glow rad="50800">
              <a:schemeClr val="bg1">
                <a:alpha val="40000"/>
              </a:schemeClr>
            </a:glow>
          </a:effectLst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25124" y="237797"/>
            <a:ext cx="1284409" cy="128440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165964" y="594788"/>
            <a:ext cx="903718" cy="903718"/>
          </a:xfrm>
          <a:prstGeom prst="rect">
            <a:avLst/>
          </a:prstGeom>
        </p:spPr>
      </p:pic>
      <p:pic>
        <p:nvPicPr>
          <p:cNvPr id="3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1215248" y="1419178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61304" y="1349299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1962580" y="281809"/>
            <a:ext cx="1284409" cy="1284409"/>
          </a:xfrm>
          <a:prstGeom prst="rect">
            <a:avLst/>
          </a:prstGeom>
        </p:spPr>
      </p:pic>
      <p:pic>
        <p:nvPicPr>
          <p:cNvPr id="4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2098759" y="139331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3839860" y="287261"/>
            <a:ext cx="1284409" cy="1284409"/>
          </a:xfrm>
          <a:prstGeom prst="rect">
            <a:avLst/>
          </a:prstGeom>
        </p:spPr>
      </p:pic>
      <p:pic>
        <p:nvPicPr>
          <p:cNvPr id="4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3976039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5805330" y="307262"/>
            <a:ext cx="1284409" cy="1284409"/>
          </a:xfrm>
          <a:prstGeom prst="rect">
            <a:avLst/>
          </a:prstGeom>
        </p:spPr>
      </p:pic>
      <p:pic>
        <p:nvPicPr>
          <p:cNvPr id="4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5941509" y="141876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7718675" y="287261"/>
            <a:ext cx="1284409" cy="1284409"/>
          </a:xfrm>
          <a:prstGeom prst="rect">
            <a:avLst/>
          </a:prstGeom>
        </p:spPr>
      </p:pic>
      <p:pic>
        <p:nvPicPr>
          <p:cNvPr id="4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69" b="53203"/>
          <a:stretch>
            <a:fillRect/>
          </a:stretch>
        </p:blipFill>
        <p:spPr bwMode="auto">
          <a:xfrm>
            <a:off x="7854855" y="1398763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2909545" y="642074"/>
            <a:ext cx="903718" cy="903718"/>
          </a:xfrm>
          <a:prstGeom prst="rect">
            <a:avLst/>
          </a:prstGeom>
        </p:spPr>
      </p:pic>
      <p:pic>
        <p:nvPicPr>
          <p:cNvPr id="4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958829" y="1466464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4777641" y="610956"/>
            <a:ext cx="903718" cy="903718"/>
          </a:xfrm>
          <a:prstGeom prst="rect">
            <a:avLst/>
          </a:prstGeom>
        </p:spPr>
      </p:pic>
      <p:pic>
        <p:nvPicPr>
          <p:cNvPr id="5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4826925" y="1435346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6751564" y="640452"/>
            <a:ext cx="903718" cy="903718"/>
          </a:xfrm>
          <a:prstGeom prst="rect">
            <a:avLst/>
          </a:prstGeom>
        </p:spPr>
      </p:pic>
      <p:pic>
        <p:nvPicPr>
          <p:cNvPr id="5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00848" y="146484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39244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12673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54305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1188352" y="375736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095910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2172296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3523907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3600293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191556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5267942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6862155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6888810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8350229" y="2458543"/>
            <a:ext cx="537407" cy="130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416671" y="3719039"/>
            <a:ext cx="494522" cy="66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2770399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2720036" y="3755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4213914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4134570" y="3763699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594144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5868221" y="3745821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7486360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7431144" y="3764814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8179">
            <a:off x="8629019" y="624672"/>
            <a:ext cx="903718" cy="903718"/>
          </a:xfrm>
          <a:prstGeom prst="rect">
            <a:avLst/>
          </a:prstGeom>
        </p:spPr>
      </p:pic>
      <p:pic>
        <p:nvPicPr>
          <p:cNvPr id="77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108" t="3203" r="34491" b="50000"/>
          <a:stretch>
            <a:fillRect/>
          </a:stretch>
        </p:blipFill>
        <p:spPr bwMode="auto">
          <a:xfrm>
            <a:off x="8678303" y="1449062"/>
            <a:ext cx="529401" cy="710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8" descr="   пляшка веде яскравий малюнок з котнуром на білому фоні"/>
          <p:cNvPicPr>
            <a:picLocks noChangeAspect="1" noChangeArrowheads="1"/>
          </p:cNvPicPr>
          <p:nvPr/>
        </p:nvPicPr>
        <p:blipFill rotWithShape="1"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15625" b="86133" l="36133" r="61133">
                        <a14:foregroundMark x1="47070" y1="15625" x2="49609" y2="17969"/>
                        <a14:foregroundMark x1="40820" y1="80078" x2="47656" y2="82617"/>
                        <a14:foregroundMark x1="48242" y1="85352" x2="48633" y2="86133"/>
                        <a14:foregroundMark x1="54883" y1="83398" x2="56055" y2="84375"/>
                        <a14:foregroundMark x1="56836" y1="84180" x2="57227" y2="84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266" t="11009" r="35217" b="12500"/>
          <a:stretch>
            <a:fillRect/>
          </a:stretch>
        </p:blipFill>
        <p:spPr bwMode="auto">
          <a:xfrm>
            <a:off x="9012001" y="2875729"/>
            <a:ext cx="365510" cy="887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8" r="4168"/>
          <a:stretch>
            <a:fillRect/>
          </a:stretch>
        </p:blipFill>
        <p:spPr bwMode="auto">
          <a:xfrm>
            <a:off x="8930318" y="3745185"/>
            <a:ext cx="615647" cy="70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460" y="1001409"/>
            <a:ext cx="5304762" cy="4590476"/>
          </a:xfrm>
          <a:prstGeom prst="rect">
            <a:avLst/>
          </a:prstGeom>
        </p:spPr>
      </p:pic>
      <p:pic>
        <p:nvPicPr>
          <p:cNvPr id="84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1004120" y="6027575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2547134" y="5945271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4179944" y="5997738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5747566" y="5959175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6" descr="https://oir.mobi/uploads/posts/2019-12/1576011550_24-46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959" b="91327" l="10000" r="93929">
                        <a14:foregroundMark x1="21286" y1="91327" x2="21286" y2="91327"/>
                        <a14:foregroundMark x1="12071" y1="61939" x2="12071" y2="61939"/>
                        <a14:foregroundMark x1="12500" y1="61429" x2="12500" y2="61429"/>
                        <a14:foregroundMark x1="12286" y1="60918" x2="12286" y2="60918"/>
                        <a14:foregroundMark x1="12286" y1="59694" x2="12286" y2="61531"/>
                        <a14:foregroundMark x1="43500" y1="56122" x2="43500" y2="56122"/>
                        <a14:foregroundMark x1="69714" y1="75306" x2="70000" y2="75306"/>
                        <a14:foregroundMark x1="93929" y1="57143" x2="93929" y2="57143"/>
                        <a14:foregroundMark x1="90143" y1="68367" x2="90143" y2="68367"/>
                        <a14:foregroundMark x1="90000" y1="69388" x2="90000" y2="69388"/>
                        <a14:foregroundMark x1="89714" y1="69490" x2="89714" y2="69490"/>
                        <a14:foregroundMark x1="78286" y1="74898" x2="78286" y2="74898"/>
                        <a14:foregroundMark x1="78643" y1="73776" x2="78643" y2="73776"/>
                        <a14:foregroundMark x1="78857" y1="73163" x2="78857" y2="73163"/>
                        <a14:foregroundMark x1="78071" y1="75816" x2="78071" y2="75816"/>
                        <a14:foregroundMark x1="77929" y1="76327" x2="77929" y2="76327"/>
                        <a14:foregroundMark x1="77929" y1="76939" x2="77929" y2="76939"/>
                        <a14:foregroundMark x1="77857" y1="9796" x2="80571" y2="16429"/>
                        <a14:foregroundMark x1="80571" y1="16429" x2="80429" y2="21327"/>
                        <a14:foregroundMark x1="46500" y1="9592" x2="51000" y2="39184"/>
                        <a14:foregroundMark x1="51000" y1="39184" x2="56643" y2="47143"/>
                        <a14:foregroundMark x1="47000" y1="26939" x2="46786" y2="22857"/>
                        <a14:foregroundMark x1="60643" y1="34184" x2="60643" y2="34184"/>
                        <a14:foregroundMark x1="60786" y1="34592" x2="60786" y2="34592"/>
                        <a14:foregroundMark x1="60786" y1="35408" x2="60786" y2="35408"/>
                        <a14:foregroundMark x1="60786" y1="36531" x2="60786" y2="36531"/>
                        <a14:foregroundMark x1="10571" y1="8367" x2="13429" y2="14592"/>
                        <a14:foregroundMark x1="13429" y1="14592" x2="12786" y2="21735"/>
                        <a14:foregroundMark x1="12786" y1="21735" x2="14714" y2="29490"/>
                        <a14:foregroundMark x1="14714" y1="29490" x2="20571" y2="33061"/>
                        <a14:foregroundMark x1="20571" y1="33061" x2="31286" y2="34184"/>
                        <a14:foregroundMark x1="31286" y1="34184" x2="37286" y2="28163"/>
                        <a14:foregroundMark x1="11714" y1="8367" x2="11714" y2="8367"/>
                        <a14:foregroundMark x1="12500" y1="8367" x2="12500" y2="8367"/>
                        <a14:foregroundMark x1="13143" y1="9388" x2="13143" y2="9388"/>
                        <a14:foregroundMark x1="12786" y1="8776" x2="11429" y2="8265"/>
                        <a14:foregroundMark x1="11143" y1="7959" x2="11714" y2="8061"/>
                        <a14:foregroundMark x1="13500" y1="10000" x2="13929" y2="152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66635"/>
          <a:stretch>
            <a:fillRect/>
          </a:stretch>
        </p:blipFill>
        <p:spPr bwMode="auto">
          <a:xfrm flipH="1">
            <a:off x="7393305" y="5978441"/>
            <a:ext cx="694750" cy="7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3" r="6223"/>
          <a:stretch>
            <a:fillRect/>
          </a:stretch>
        </p:blipFill>
        <p:spPr bwMode="auto">
          <a:xfrm flipH="1">
            <a:off x="8826901" y="5925574"/>
            <a:ext cx="736302" cy="73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10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687061" y="3475538"/>
            <a:ext cx="2495550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9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2" fill="hold">
                      <p:stCondLst>
                        <p:cond delay="0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5" dur="6000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18</cp:revision>
  <dcterms:created xsi:type="dcterms:W3CDTF">2024-05-05T09:04:00Z</dcterms:created>
  <dcterms:modified xsi:type="dcterms:W3CDTF">2024-12-03T12:36:07Z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BFE2D2E52A8B4513BB92CD95BA053759_12</vt:lpwstr>
  </property>
  <property fmtid="{D5CDD505-2E9C-101B-9397-08002B2CF9AE}" pid="3" name="KSOProductBuildVer">
    <vt:lpwstr>1033-12.2.0.17119</vt:lpwstr>
  </property>
</Properties>
</file>