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microsoft.com/office/2007/relationships/hdphoto" Target="../media/hdphoto2.wdp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359470" y="3652948"/>
            <a:ext cx="23526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