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6538" y="3679408"/>
            <a:ext cx="25717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