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5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DC805-4B32-F399-CBC2-B600750FD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DFBA1C-055A-5C53-1919-101F932713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3B5A41-80AC-6E0C-DB34-1217FEAF9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07F1C1-D879-32C6-769B-941BD4D6F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E22531-2467-FD94-DC33-9C15DF23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220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5D8BD-7C10-C747-7B1C-DA7376211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B30434-F125-B909-A4B8-55D67A788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83A1E9-0DD0-4295-6B27-1376BEC09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596BA0-8975-800D-699B-55E5738A0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6E5219-6B8A-5DE1-F3EC-8F2C77BE6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234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50DB40-7054-E1E7-7149-6B4BB1B49D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8B0FD8-AC7F-6FB0-9CBC-D56398D4A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AC0CDD-5C23-0953-9920-DCC1DDB3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0F17C3-AF45-4139-7E74-C84F22943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3623F-C71F-6F9A-5F0A-F48F85FF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635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6A07D-8F43-F908-F7F5-46AB489D8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79B09F-D4D7-0F0C-DC59-4A6CE9C52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A00586-3403-09B2-7571-62B72AB03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294D0B-463E-8AF9-420B-1EB284FAD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84932C-64C0-57BF-739A-5F6D6955E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696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C1070-A935-D20D-8CF0-1D5171382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17A460-351B-C514-942E-95203B1BD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DD5F09-744E-2519-E445-728FCE5F7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2BD84-A327-2D07-7533-19C16F878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F3C79-DE93-C3D9-E100-961C1A71F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177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B02F7-12A6-7CC9-82BA-721A620C2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C75390-A6DD-BB66-F2F0-D5BAE3359B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19A179-9844-B7C1-6289-F543BEBDF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B1DD21-7877-D6A0-B0F7-2155809DD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11B937-6520-B4FD-ACAF-0390B569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8266A0-CE45-8F35-2910-82A912E31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28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FA2654-4E40-EAE7-8220-FD5B95117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693128-0461-A374-960B-792B98A19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A9878D-C6B4-7DE2-E131-1215775DD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7D0F60-1113-F625-DBF2-1A7FA4D40F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09D31FD-B272-6AFE-5DAF-F703CDD0F4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48E5A1-855F-F67C-59DD-0BD50A4FA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6F0195-70DE-27F1-CDD3-661C2194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9676E2-B8AF-E3C6-8760-9C702080C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66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C7361-7618-4258-3031-0A014FF80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44226B7-DFC9-6DFC-93E4-F1E93D80F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F56D2F-9066-15AF-A90C-B82754026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DB054B7-A957-7202-A7A2-FCB2B4F5B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77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7E1931-94C5-DA53-2DA7-CD224BC9B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9CA653-5AD8-DDF8-951E-B8C4C5D6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07FB2A-57CA-346A-8E0B-6AC63B5CF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994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B7A37-83CD-C792-740C-84FFCABD5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69984B-B85E-994B-2A48-00EA55474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B0FDDA-12A2-29FF-CAE9-191399E20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1C19B1-B3C4-8904-332C-BB0A2F9FA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91F715-384E-E995-6190-5F2DBBCAD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CF838-504D-FE86-6199-F2BAD9AF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9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4104D-BA4B-C265-DD43-263DEF2F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0D321C3-44DE-7A08-C742-E853E4AC12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A78F58-C20F-10E7-6BD5-830B25739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7D7270-A182-D3CC-8121-265CFD629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68E9F2-9FBA-923B-E4DF-A899A34E4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089EE9-5BF4-4ACF-BC54-00009A88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0385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F2A712-D1CB-C124-85FA-B92CB94E5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DAA362-B8E9-CED2-E965-AD6531952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A67BB3-A249-627A-4528-980DBD6D82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828342-AE48-4535-8B6D-5010D9E424B1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E0449A-F63E-79A5-57C9-1E19A8EDF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010F53-1DA5-1A7A-6526-CAA82B6E3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444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sv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8D98F8-047A-7389-EAF3-371156B6B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ED4C73E-2E05-4317-CB7B-5FC8796D1538}"/>
              </a:ext>
            </a:extLst>
          </p:cNvPr>
          <p:cNvSpPr/>
          <p:nvPr/>
        </p:nvSpPr>
        <p:spPr>
          <a:xfrm>
            <a:off x="435347" y="774700"/>
            <a:ext cx="7683500" cy="50419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" name="Рисунок 8" descr="Изображение выглядит как кукла, дев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6526387-2512-2959-DC58-C581471145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26" y="1434476"/>
            <a:ext cx="3569674" cy="3569674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беспозвоночный, насекомое, пчела, Мембранокрылое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BA8334D-AA54-208E-03CB-68A7DEAA05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517" y="1960108"/>
            <a:ext cx="2671083" cy="2671083"/>
          </a:xfrm>
          <a:prstGeom prst="rect">
            <a:avLst/>
          </a:prstGeom>
        </p:spPr>
      </p:pic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1FF0D4D0-5ED2-6FB8-B78D-7546400DC959}"/>
              </a:ext>
            </a:extLst>
          </p:cNvPr>
          <p:cNvSpPr/>
          <p:nvPr/>
        </p:nvSpPr>
        <p:spPr>
          <a:xfrm>
            <a:off x="3577257" y="2952750"/>
            <a:ext cx="1422400" cy="952500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6" name="Рисунок 15" descr="Изображение выглядит как блокнот, ноутбук, компьютер, Электронное устрой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D7AAC97-2D08-5F0F-9E6C-263D6FC018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47" y="1846483"/>
            <a:ext cx="3326532" cy="2993878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кран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C777BC4-D0DE-32CF-88B7-740BBAABD2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63" y="1748087"/>
            <a:ext cx="3190669" cy="3190669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графическая вставка, рисунок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175E991-7C88-D1C1-CC28-8C5B6B9447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820" y="1846483"/>
            <a:ext cx="2790476" cy="3057143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млекопитающее, Фигурка животного,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804ABF-3A8F-49E7-8EA0-08C4AE11E2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15" y="1971387"/>
            <a:ext cx="2868974" cy="2868974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лиса, зарисовка, мультфильм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0DCD3B-62CB-1996-7F33-810E085B33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419" y="1706235"/>
            <a:ext cx="3399278" cy="3399278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лист, ручка,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66B2A4-9880-0A7D-167B-F37269E40A9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69" y="1393646"/>
            <a:ext cx="3804006" cy="3804006"/>
          </a:xfrm>
          <a:prstGeom prst="rect">
            <a:avLst/>
          </a:prstGeom>
        </p:spPr>
      </p:pic>
      <p:pic>
        <p:nvPicPr>
          <p:cNvPr id="30" name="Рисунок 29" descr="Изображение выглядит как шина, автокомпонент, Синтетический каучук, Автомобильная ш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6188BF-563B-9AAE-1013-978A3E68A7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349" y="2073290"/>
            <a:ext cx="2691251" cy="2691251"/>
          </a:xfrm>
          <a:prstGeom prst="rect">
            <a:avLst/>
          </a:prstGeom>
        </p:spPr>
      </p:pic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DE467EA1-4430-6141-1754-92F280020AD4}"/>
              </a:ext>
            </a:extLst>
          </p:cNvPr>
          <p:cNvGrpSpPr/>
          <p:nvPr/>
        </p:nvGrpSpPr>
        <p:grpSpPr>
          <a:xfrm>
            <a:off x="95575" y="1245920"/>
            <a:ext cx="3949700" cy="3949700"/>
            <a:chOff x="95575" y="1245920"/>
            <a:chExt cx="3949700" cy="3949700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AE2C876C-795F-EE01-2513-C11285C35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75" y="1245920"/>
              <a:ext cx="3949700" cy="3949700"/>
            </a:xfrm>
            <a:prstGeom prst="rect">
              <a:avLst/>
            </a:prstGeom>
          </p:spPr>
        </p:pic>
        <p:cxnSp>
          <p:nvCxnSpPr>
            <p:cNvPr id="34" name="Прямая со стрелкой 33">
              <a:extLst>
                <a:ext uri="{FF2B5EF4-FFF2-40B4-BE49-F238E27FC236}">
                  <a16:creationId xmlns:a16="http://schemas.microsoft.com/office/drawing/2014/main" id="{DDA576C1-AFE1-8237-23B1-BDCD6CCE28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99763" y="1333673"/>
              <a:ext cx="1114912" cy="32134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9" name="Рисунок 38" descr="Изображение выглядит как круг, ламп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70F408D-AC3F-48F3-D603-6524552B6A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445" y="1724604"/>
            <a:ext cx="3190669" cy="3408792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2754C2F-2832-2BCC-A341-E019EB24C05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33" y="1779917"/>
            <a:ext cx="2993878" cy="2993878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логотип, мультфильм, текст, Шриф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54FC08-0300-C154-C45D-93079BB5E66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64" y="2056199"/>
            <a:ext cx="3347861" cy="2637709"/>
          </a:xfrm>
          <a:prstGeom prst="rect">
            <a:avLst/>
          </a:prstGeom>
        </p:spPr>
      </p:pic>
      <p:pic>
        <p:nvPicPr>
          <p:cNvPr id="45" name="Рисунок 44" descr="Изображение выглядит как рука, палец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D6E7E7-A9D2-4585-7F19-A7EFA041183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637" y="1811353"/>
            <a:ext cx="2972842" cy="2972842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кухонные принадлежности, горшок, чайник, заварочный чай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0F502DD-FD1B-4CC4-976F-F6F3E04C586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21" y="1673281"/>
            <a:ext cx="3403543" cy="3403543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B41A72-95F5-A338-FFCA-94803CDA945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254" y="1872303"/>
            <a:ext cx="3432592" cy="3432592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фрукт, еда, Сладость, десе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EC9E1F-6EBB-F65B-E1CD-43CF965D5F5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537" y="1876137"/>
            <a:ext cx="3088840" cy="3088840"/>
          </a:xfrm>
          <a:prstGeom prst="rect">
            <a:avLst/>
          </a:prstGeom>
        </p:spPr>
      </p:pic>
      <p:pic>
        <p:nvPicPr>
          <p:cNvPr id="53" name="Рисунок 52" descr="Изображение выглядит как серебряный, шестиуголь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D47DC3-0891-FD79-17AC-0FF4E58974C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85" y="1695843"/>
            <a:ext cx="2958818" cy="2958818"/>
          </a:xfrm>
          <a:prstGeom prst="rect">
            <a:avLst/>
          </a:prstGeom>
        </p:spPr>
      </p:pic>
      <p:pic>
        <p:nvPicPr>
          <p:cNvPr id="55" name="Рисунок 54" descr="Изображение выглядит как цветок, растение, рисунок, 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46C6E2-0CB4-8BE9-3312-434B842F93E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998" y="1878227"/>
            <a:ext cx="3157018" cy="3157018"/>
          </a:xfrm>
          <a:prstGeom prst="rect">
            <a:avLst/>
          </a:prstGeom>
        </p:spPr>
      </p:pic>
      <p:pic>
        <p:nvPicPr>
          <p:cNvPr id="2" name="подаоркРисунок 40">
            <a:extLst>
              <a:ext uri="{FF2B5EF4-FFF2-40B4-BE49-F238E27FC236}">
                <a16:creationId xmlns:a16="http://schemas.microsoft.com/office/drawing/2014/main" id="{868661A7-E03F-F51E-CE99-275BD9729A39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8" name="Рисунок 7" descr="Изображение выглядит как еда, Кулинария, Итальянская еда, лапш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ED93B56-A81E-A922-9B63-D991CC4A198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54" y="1927681"/>
            <a:ext cx="2952750" cy="2952750"/>
          </a:xfrm>
          <a:prstGeom prst="rect">
            <a:avLst/>
          </a:prstGeom>
        </p:spPr>
      </p:pic>
      <p:pic>
        <p:nvPicPr>
          <p:cNvPr id="14" name="Рисунок 1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9BF96484-7277-1310-F255-2DE2031DF2B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4999657" y="2093458"/>
            <a:ext cx="2671083" cy="267108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6F88B7-A81F-C2E7-2285-4AFA20EBDB6E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098613" y="1305942"/>
            <a:ext cx="3989767" cy="3819700"/>
          </a:xfrm>
          <a:prstGeom prst="rect">
            <a:avLst/>
          </a:prstGeom>
        </p:spPr>
      </p:pic>
      <p:pic>
        <p:nvPicPr>
          <p:cNvPr id="250" name="Picture 249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576914" y="3429000"/>
            <a:ext cx="3152775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00"/>
                            </p:stCondLst>
                            <p:childTnLst>
                              <p:par>
                                <p:cTn id="2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"/>
                            </p:stCondLst>
                            <p:childTnLst>
                              <p:par>
                                <p:cTn id="2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4865DA9-FBAB-4CF2-AEC2-0A8C25FCDAE9}"/>
</file>

<file path=customXml/itemProps2.xml><?xml version="1.0" encoding="utf-8"?>
<ds:datastoreItem xmlns:ds="http://schemas.openxmlformats.org/officeDocument/2006/customXml" ds:itemID="{0C630F11-B774-4D00-990C-EE012460DABE}"/>
</file>

<file path=customXml/itemProps3.xml><?xml version="1.0" encoding="utf-8"?>
<ds:datastoreItem xmlns:ds="http://schemas.openxmlformats.org/officeDocument/2006/customXml" ds:itemID="{B5CC66E2-07CA-48FD-A92D-BA5C3E7AA688}"/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2025-02-12T11:33:16Z</dcterms:created>
  <dcterms:modified xsi:type="dcterms:W3CDTF">2025-02-12T12:51:59Z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