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75A9BC-B6EF-8574-B316-94009E0A43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56" y="213382"/>
            <a:ext cx="1521942" cy="152194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96BAD-8B95-20A3-0B77-89E13C59C4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107490"/>
            <a:ext cx="1772480" cy="17724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E4E7CA-DF74-6751-48A1-79D00EFEC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9" y="2254414"/>
            <a:ext cx="2186716" cy="21867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47933D-4F7E-1AFB-D65E-2A88C6A31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6" y="2332028"/>
            <a:ext cx="2180638" cy="21806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6572" y="3070673"/>
            <a:ext cx="23717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2024-11-17T17:31:35Z</dcterms:created>
  <dcterms:modified xsi:type="dcterms:W3CDTF">2024-11-20T10:56:52Z</dcterms:modified>
</cp:coreProperties>
</file>