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голубые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белые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29" y="58045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Смотала нитки в клубки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положила на стол.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918474" y="608328"/>
            <a:ext cx="52325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Голубой клубок упал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пол.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96218" y="579127"/>
            <a:ext cx="42210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Котёнок покатил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0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8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8259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80619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2005085" y="583133"/>
            <a:ext cx="5003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Котенок запутался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нитках как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0" y="431562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1" y="4147654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3647" y="4323215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5" y="37147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08" y="3572607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1038616" y="430837"/>
            <a:ext cx="6926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комнату вошла Лола 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«Голубой клубок замяукал!»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0" y="430761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7" y="4115854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4227" y="4315203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25104" y="2500276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МЯУ!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2" y="2015051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82052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15256" y="800938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19350" y="859131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52529" y="835283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597705" y="3428594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291607" y="3403493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72099" y="3320912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МЯУ!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26" y="42103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2024-07-21T13:02:50Z</dcterms:created>
  <dcterms:modified xsi:type="dcterms:W3CDTF">2024-08-16T07:01:48Z</dcterms:modified>
</cp:coreProperties>
</file>