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958B-69AA-43AF-AD0F-FF6501FF3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8F811E-B6B8-45FC-BD5D-485D46AF4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84C5A7-CBF0-4BCE-9B71-401ADE0C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978044-BD75-4E78-BC69-15417751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E4B49-7A33-4B7D-98F4-F4B417E4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11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3F872-2BEB-479D-AFB0-1264A192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B1A06BE-4E08-4403-9123-510F61C2A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5A7436-DD2C-4BD4-8255-74C764D9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574453-87BD-4C0A-9487-E1ECAC42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830645-4CDA-47E7-98BB-4E06E38B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46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53473D-8978-40C3-8A63-9C1005DBE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6EC274-7786-4977-BB68-219F0654D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822F59-2B01-4C77-9D6D-91A47083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9BF9A7B-7A05-4831-BC34-27AA7EC4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E5968D-4ABC-4E9C-A86F-5D311630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98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0FF2E-D344-4106-8503-62460C69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ED2E82-A028-4842-8C4D-A9410FFB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13BC9F-E17E-475A-A904-21EF6A29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471322-8B78-41AE-B774-1F35352C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F734AB-0DF3-48E6-A89D-17BF34CC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48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027FD-2645-421D-B767-877F08E8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605A602-A119-4A68-8957-E4A465C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8F2D96-C82A-4AC6-A75D-7DFA13AF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69A77A-66C8-4C43-8069-6A4E27B0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A8637B-289A-4B55-8F7D-6418038E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84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17396-EA1E-450E-9014-42A99F28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D5F6AC-84D2-456A-8E3C-ECF09F8B4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FD93DE-A6E2-42C1-83F5-999B85602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BFA198-0A19-41BA-BEC8-4F9DADAD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C50218-0870-487E-8067-08F7423F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EDC2E25-8054-4F43-ACCA-F4AB14D7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27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9AF73-EEF4-45E3-B594-DCD01A9D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E6F1C6-EEBB-45A5-BC48-FAC3FD9C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9E1EA7-BE06-4E70-9799-7E5227D08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9DFF922-D16E-4082-B45F-84A4F8A91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BDC752F-8CB7-4DC6-B3E5-05AC56DE2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434FE35-9E72-4A3F-9E3A-DA68BA8D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8965E53-FF2F-4440-9C96-4C0239D0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C6FFCC5-AC8A-4978-90E8-1E0F8C04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23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26AEC-6ABC-4599-9DA9-752DB01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BCE5E53-B837-4719-985A-E26573F6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1E95314-4207-4A37-993B-0AD6D607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E21914A-BD61-4641-A97B-9EECDB7E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60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F49552F-109A-4592-9764-0680ED86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977B181-BC75-4B60-8541-EC1BF1CF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AC32C71-34D0-4E9C-B471-9AF25163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9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33810-4EAF-48AB-8A0F-A8042EA0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529FF3-3EC2-4C5E-814A-DE8957CF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1B0BC0-403C-49E5-B21B-01FAF278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48FEA38-70D3-4756-8A28-6A23EE4D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F1EA3E-A1F7-4511-846D-CA967417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A8A04-C07C-4658-B741-8B0D1F1F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33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C0CE5-079D-417C-8118-6670B8BF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5B8370D-D7E5-4E52-AD57-00C0EBE7C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52ADDB6-4B26-4560-9024-5C697FDAE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64BBB2-28AF-45D0-B0EF-FE1D3C5A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31C0DF-F3AF-4893-AB05-3486661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0A5C00-3E17-467F-8D56-85D6D1B7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670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B99CF82-7A4A-42B0-B425-776543F2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BFBA49-8C42-498D-9DE9-31C18CC98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C0F18B-E837-4F4A-B22B-1F590853D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4188-56EA-48EA-8D04-3749B70C01BE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508B55-FFA3-4731-BFF4-C5915CCFB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1FF775-E437-4BD7-8880-C00D73B8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91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63928F-BEB6-4898-BEC9-25607619E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EDA514B-EF3B-452A-BED7-7E04B70124CF}"/>
              </a:ext>
            </a:extLst>
          </p:cNvPr>
          <p:cNvSpPr/>
          <p:nvPr/>
        </p:nvSpPr>
        <p:spPr>
          <a:xfrm>
            <a:off x="917121" y="3451566"/>
            <a:ext cx="6629400" cy="3122612"/>
          </a:xfrm>
          <a:prstGeom prst="roundRect">
            <a:avLst/>
          </a:prstGeom>
          <a:solidFill>
            <a:schemeClr val="lt1">
              <a:alpha val="73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2E61906-A718-4FBA-92E0-8F1B5C1D5B0A}"/>
              </a:ext>
            </a:extLst>
          </p:cNvPr>
          <p:cNvSpPr/>
          <p:nvPr/>
        </p:nvSpPr>
        <p:spPr>
          <a:xfrm>
            <a:off x="2702379" y="449036"/>
            <a:ext cx="2552700" cy="2590800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01AA11-B689-4E5D-9C3F-A0E35C70D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29" y="794658"/>
            <a:ext cx="2133600" cy="2133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939A6C-87C9-4EFC-94F6-EC7C40404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21" y="3339988"/>
            <a:ext cx="2133600" cy="2133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10A6A2-4282-4B51-A49A-6E8053809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42" y="4706940"/>
            <a:ext cx="2133600" cy="2133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00E876-8D67-4AC0-AB46-A1B9005FB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85458"/>
            <a:ext cx="2133600" cy="21336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176DDE-F59E-4DA8-9364-146533900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64" y="625760"/>
            <a:ext cx="2302329" cy="23023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9AF9C1-A320-41CA-ACC0-1DC5DD140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7" y="3543300"/>
            <a:ext cx="1469572" cy="14695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342BF0-C7A3-417F-AFB2-9CE8B625E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17" y="5012872"/>
            <a:ext cx="1469572" cy="14695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950BBB-CB21-4692-AB50-CE74DADCF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4" y="3605978"/>
            <a:ext cx="1469572" cy="14695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E3462C2-F845-4E64-AA47-DD0D0C3AF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10" y="5038954"/>
            <a:ext cx="1469572" cy="14695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BDF5F7-7E16-416A-AF7D-51F3769FB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97" y="3605978"/>
            <a:ext cx="1469572" cy="14695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2C40958-6EC0-431D-8713-9AF84822A9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42" y="5051057"/>
            <a:ext cx="1469572" cy="1469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A43A9FE-DAEF-4EFD-A9F1-9DF7A5909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83" y="822949"/>
            <a:ext cx="1770290" cy="17702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FD5122-9665-480E-8E74-D931881BB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2" y="3561218"/>
            <a:ext cx="1000806" cy="100080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E2F6102-EBCC-487B-AD9B-C957989AA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20" y="4575147"/>
            <a:ext cx="1000806" cy="100080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2B1D46-03D7-492B-8773-720DED1E9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80" y="5486711"/>
            <a:ext cx="1000806" cy="10008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60E8833-23D1-4CAE-8CD2-F4DAA26F2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44" y="3634924"/>
            <a:ext cx="1000806" cy="10008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7BF91AF-4FA4-4D27-BC84-4BE42E07E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73" y="5424033"/>
            <a:ext cx="1000806" cy="10008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7F646D-8FED-4BF3-AA39-5B94709D9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94" y="4562024"/>
            <a:ext cx="1000806" cy="10008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2D66CF3-5BF4-477C-BF0E-1FF5564575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54" y="3670529"/>
            <a:ext cx="1000806" cy="10008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9DBD06-9B1C-4238-A4E3-728AE5BCBA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90" y="4627294"/>
            <a:ext cx="1000806" cy="10008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D679A48-CF03-4B6A-9ADB-5ECDEC2CB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12" y="5502247"/>
            <a:ext cx="1000806" cy="100080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87B516A-96B0-4E63-BAD3-C195CA1C46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17" y="842340"/>
            <a:ext cx="2493166" cy="18698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277BC3F-6461-42AF-91DC-1C4DCF6720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4" y="3561218"/>
            <a:ext cx="1882319" cy="141174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A2A22AE-285E-4123-BBA3-4AB7774A34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01" y="5035863"/>
            <a:ext cx="1882319" cy="141174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B7F0C02-0CDF-4444-B8CB-F87694187E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48" y="4568699"/>
            <a:ext cx="1882319" cy="141174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741695-08A4-47F1-9979-15B9F6EC55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59" y="3639317"/>
            <a:ext cx="1882319" cy="141174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5D97A94-851C-4968-9AE0-950542875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96" y="5241176"/>
            <a:ext cx="1882319" cy="141174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1CF079-0818-4061-9B64-8349EF6D18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89" y="4025832"/>
            <a:ext cx="2101786" cy="21017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3EABEAA-9CD8-4F3F-9B9F-D8D0AB1387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81" y="871788"/>
            <a:ext cx="1748515" cy="174851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5E29F4-582D-4F72-AE9D-9E15DCA82B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42" y="3999161"/>
            <a:ext cx="2101786" cy="210178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15FEEDE-04D7-47CF-A45A-AAEE7ADE64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79" y="991683"/>
            <a:ext cx="2044185" cy="204418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F9E9FA6-DC04-4AF6-8AEE-D8DA7ECC8A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60" y="3332843"/>
            <a:ext cx="2044185" cy="204418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F61110A-FEF7-4DB5-9F24-C2D51BF17F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34" y="4728463"/>
            <a:ext cx="2044185" cy="204418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B505449-CA86-47BD-AEE7-0408AE816C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30" y="4777161"/>
            <a:ext cx="2044185" cy="20441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C16A6AD-FF2D-430B-8F8A-A0451BD52E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46" y="3349020"/>
            <a:ext cx="2044185" cy="204418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7CF22A6-DD9E-4EF7-B0DB-0E6D5D049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67" y="671482"/>
            <a:ext cx="2295976" cy="229597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2A27939-6A23-46DB-A38E-FC77FD5B93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75" y="3605978"/>
            <a:ext cx="1165828" cy="11658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587ABD4-4A6B-4FAF-A156-E7B96C38ED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77" y="5338870"/>
            <a:ext cx="1120805" cy="11208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7981FF0-15CA-462F-80CB-EA47B4FB2C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40" y="3638495"/>
            <a:ext cx="1129026" cy="11290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944EFA5-0AEE-4ADD-8424-57AAEB5E1C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15" y="4570414"/>
            <a:ext cx="1062637" cy="106263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2F16EA3-B9DB-44CE-9FED-F603112A68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49" y="3603670"/>
            <a:ext cx="1164152" cy="116415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31A7741-225B-4B08-9144-2456B03D78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04" y="4483309"/>
            <a:ext cx="1151677" cy="115167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7A64AAF-7411-405E-9DE5-B1415228E9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29" y="5407564"/>
            <a:ext cx="1109655" cy="11096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411D386-A5F6-4DB5-A354-10157E1C0B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02" y="5332251"/>
            <a:ext cx="1159979" cy="115997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4EE48FD-CE60-442B-A197-32460B2E1F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86" y="4575147"/>
            <a:ext cx="1062637" cy="106263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196D00E-B5D3-4D20-A4CA-D00A850FF1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21" y="3712174"/>
            <a:ext cx="1062637" cy="106263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0140AD1-46D7-4CDC-B379-3741BA28A9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19" y="5440416"/>
            <a:ext cx="1062637" cy="106263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24C0FDA-A354-4A23-B159-1617A91BB1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41" y="776877"/>
            <a:ext cx="2165640" cy="216564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0049D41-AAF5-44DC-B954-17DB6AFF5C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1" y="3923136"/>
            <a:ext cx="2165640" cy="21656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B2669CF-EA45-45EB-ADFE-6F54A90775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50" y="3700677"/>
            <a:ext cx="2165640" cy="216564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277A540-EAAB-4794-A67C-EABB6DD80E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47" y="4212777"/>
            <a:ext cx="2165640" cy="216564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79B32E6-8CFA-4B94-8698-0926DB3BD8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03" y="3644133"/>
            <a:ext cx="2165640" cy="216564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E986AF5-9499-47E3-B51A-2BDACBC8B7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70" y="4336712"/>
            <a:ext cx="2165640" cy="216564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697591-A42B-4338-B474-B38619C6C3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99" y="3773666"/>
            <a:ext cx="2165640" cy="21656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D43CDD0-4E20-4727-AF8F-1789C9E293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6" y="508142"/>
            <a:ext cx="2662096" cy="2662096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F8C7F9D-B89C-4150-8217-DDF7765EF1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39" y="3626609"/>
            <a:ext cx="2013181" cy="20131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1B0C8E1-FC76-4803-944D-D5659FAE0C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29" y="4455478"/>
            <a:ext cx="2013181" cy="20131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3638F31-3ADC-453B-9592-7FB5322183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31" y="3767736"/>
            <a:ext cx="2013181" cy="201318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CDEB3373-0299-4491-8692-6FBF7B79E0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690" y="554631"/>
            <a:ext cx="2569118" cy="256911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98BF1F7-35F0-4596-99EB-72159B9F5B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018" y="3470993"/>
            <a:ext cx="1966958" cy="1966958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6B1F469-D1AC-44BF-87BC-710A1F3629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87" y="4766347"/>
            <a:ext cx="1966958" cy="196695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C9A13F4-D7E1-488D-A337-E54059DCE2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33" y="3456374"/>
            <a:ext cx="1966958" cy="1966958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257A372-C009-4E0A-A66E-BE60EF7A53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36" y="4797438"/>
            <a:ext cx="1966958" cy="1966958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7ED1CD7-6558-4B57-ABA1-B864B0979B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77" y="3435386"/>
            <a:ext cx="1966958" cy="1966958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4BC74751-B0CB-4273-B839-BE4CF02ADF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58" y="4871028"/>
            <a:ext cx="1966958" cy="1966958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5C3F5EF4-A064-4273-A3F3-0DB1F8C7FC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41" y="434608"/>
            <a:ext cx="2402522" cy="2402522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2D1274C-207E-4F09-93FE-3D9F38988A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7" y="3559869"/>
            <a:ext cx="2402522" cy="240252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AB1C447C-3237-4CBE-946B-6BA2E80D06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95" y="3371218"/>
            <a:ext cx="2402522" cy="240252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DF67E86-2ABC-4E35-934C-3D3486ECCF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11" y="4165726"/>
            <a:ext cx="2402522" cy="240252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362A0FEB-7E0E-4965-ABFD-F3C34AA0A4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05" y="3444808"/>
            <a:ext cx="2402522" cy="240252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F83E954B-7551-424C-A20D-40EEF11E8E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69" y="4158233"/>
            <a:ext cx="2402522" cy="240252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B9EF0A15-D3BB-4231-90A7-015468C7C2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17" y="660259"/>
            <a:ext cx="5259274" cy="5387549"/>
          </a:xfrm>
          <a:prstGeom prst="rect">
            <a:avLst/>
          </a:prstGeom>
        </p:spPr>
      </p:pic>
      <p:pic>
        <p:nvPicPr>
          <p:cNvPr id="508" name="Picture 50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77155" y="2678829"/>
            <a:ext cx="36957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"/>
                            </p:stCondLst>
                            <p:childTnLst>
                              <p:par>
                                <p:cTn id="5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005605-5D15-424D-86E0-D5A1F173F9AC}"/>
</file>

<file path=customXml/itemProps2.xml><?xml version="1.0" encoding="utf-8"?>
<ds:datastoreItem xmlns:ds="http://schemas.openxmlformats.org/officeDocument/2006/customXml" ds:itemID="{73FD6058-4C2B-45F4-AE83-5D7F20AC3B39}"/>
</file>

<file path=customXml/itemProps3.xml><?xml version="1.0" encoding="utf-8"?>
<ds:datastoreItem xmlns:ds="http://schemas.openxmlformats.org/officeDocument/2006/customXml" ds:itemID="{A3C3BEA6-7ADC-4F9D-9622-3B9307EF781D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2024-12-23T10:29:20Z</dcterms:created>
  <dcterms:modified xsi:type="dcterms:W3CDTF">2024-12-23T10:56:28Z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