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8719EAB-70F6-3CE9-C0E4-5C205200FB11}"/>
              </a:ext>
            </a:extLst>
          </p:cNvPr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F7AA64CF-8CF3-084B-94A0-7DDB5B59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BAEFD5-00AE-360D-7E87-8C4A317AF878}"/>
              </a:ext>
            </a:extLst>
          </p:cNvPr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80E795-58B3-75DE-8688-6E995B4D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DF532FF-53C6-1B0E-2281-BD1434892BAF}"/>
              </a:ext>
            </a:extLst>
          </p:cNvPr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BADCAB2-85FB-18C3-C84F-CD56A20B5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8EED78-1C78-D8D4-B793-9D70F6589523}"/>
              </a:ext>
            </a:extLst>
          </p:cNvPr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54E9863-F405-6039-7F2D-067D75BA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59D5731-69AC-29DA-1DAA-98A7089C8BED}"/>
              </a:ext>
            </a:extLst>
          </p:cNvPr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Назови любимый овощ кролика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49DEAE-684A-E734-9012-521E337C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3F03680-7D9E-C444-8625-E910AEB11F75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15F547E-AEB4-5583-E393-8B38068F259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3D47DE4-6BB7-C3FE-07E3-D43E7D99441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F806D95-841E-E6A0-92ED-122C1536B90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B3E4822-07CC-55FC-A835-5E05A0121BC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719B14D-B253-BB94-5B65-2903CEE419CF}"/>
              </a:ext>
            </a:extLst>
          </p:cNvPr>
          <p:cNvSpPr/>
          <p:nvPr/>
        </p:nvSpPr>
        <p:spPr>
          <a:xfrm>
            <a:off x="960973" y="38231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8951457-FB3D-1285-CD9B-7F46FEABBF65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AB99BB0C-F9A4-995B-28A7-58BEA6E3108C}"/>
              </a:ext>
            </a:extLst>
          </p:cNvPr>
          <p:cNvSpPr/>
          <p:nvPr/>
        </p:nvSpPr>
        <p:spPr>
          <a:xfrm>
            <a:off x="4883605" y="23414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2A72F09-2B0C-1505-E155-DB23A88694B1}"/>
              </a:ext>
            </a:extLst>
          </p:cNvPr>
          <p:cNvGrpSpPr/>
          <p:nvPr/>
        </p:nvGrpSpPr>
        <p:grpSpPr>
          <a:xfrm>
            <a:off x="2650961" y="505105"/>
            <a:ext cx="3920530" cy="1899400"/>
            <a:chOff x="2650961" y="505105"/>
            <a:chExt cx="3920530" cy="189940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E1EB9F5-C38E-4D4C-2B21-6CA096CA341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88ABEA8-D6B0-DD84-23EC-693AF73CC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44" y="1204355"/>
              <a:ext cx="1200150" cy="120015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3627CC2-3D6A-E7F0-D3C9-310802BBA053}"/>
              </a:ext>
            </a:extLst>
          </p:cNvPr>
          <p:cNvGrpSpPr/>
          <p:nvPr/>
        </p:nvGrpSpPr>
        <p:grpSpPr>
          <a:xfrm>
            <a:off x="2611918" y="505105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F54EF3A-DFA3-0F81-46C5-33E3246FA1E0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лишний предмет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47A4DBB-3396-6B6D-5DFB-17C539C2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B66A8F0-5E44-8BB2-498D-196DA7E8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CDEC4AE9-3884-D97A-C613-3764AE30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665EB87-2EE1-CE43-A6E6-462B3819B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BA005F1-AEF1-1605-2DF6-64C5C996B691}"/>
              </a:ext>
            </a:extLst>
          </p:cNvPr>
          <p:cNvGrpSpPr/>
          <p:nvPr/>
        </p:nvGrpSpPr>
        <p:grpSpPr>
          <a:xfrm>
            <a:off x="964907" y="234034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2818815F-1358-A3A9-EFFC-46E50EFC5D29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996A84B-0009-2253-932D-F0B439D0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8A2DC01-E699-64CA-06EE-B7786EACC39B}"/>
              </a:ext>
            </a:extLst>
          </p:cNvPr>
          <p:cNvGrpSpPr/>
          <p:nvPr/>
        </p:nvGrpSpPr>
        <p:grpSpPr>
          <a:xfrm>
            <a:off x="4886669" y="234476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BEC7D1C-345E-8BB2-6A9D-5BDE9C0A70F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B55DC13A-ACEA-2C69-D772-24AF0307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A2219E2-C0C5-86B5-0706-AA32085C177D}"/>
              </a:ext>
            </a:extLst>
          </p:cNvPr>
          <p:cNvGrpSpPr/>
          <p:nvPr/>
        </p:nvGrpSpPr>
        <p:grpSpPr>
          <a:xfrm>
            <a:off x="4886669" y="376786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CFFCD56E-E9AF-A86C-94D0-D1508170A05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E282545-A1F4-D194-DB3A-2F6C3B13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27F958D-7EA2-7456-D61B-7039A8168109}"/>
              </a:ext>
            </a:extLst>
          </p:cNvPr>
          <p:cNvGrpSpPr/>
          <p:nvPr/>
        </p:nvGrpSpPr>
        <p:grpSpPr>
          <a:xfrm>
            <a:off x="964907" y="383013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CDCA16B7-24B3-F543-20EA-10B0A187A6C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3AA87D20-6052-A415-33AE-33E4E397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46244AEF-5497-FF1C-3397-AD6BA5032D02}"/>
              </a:ext>
            </a:extLst>
          </p:cNvPr>
          <p:cNvSpPr/>
          <p:nvPr/>
        </p:nvSpPr>
        <p:spPr>
          <a:xfrm>
            <a:off x="965900" y="23437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3E0BD3E1-868D-67EA-0C7F-A54835695B62}"/>
              </a:ext>
            </a:extLst>
          </p:cNvPr>
          <p:cNvSpPr/>
          <p:nvPr/>
        </p:nvSpPr>
        <p:spPr>
          <a:xfrm>
            <a:off x="4895957" y="233581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72D42983-C9D9-63A3-BB41-36367AD5B6FA}"/>
              </a:ext>
            </a:extLst>
          </p:cNvPr>
          <p:cNvSpPr/>
          <p:nvPr/>
        </p:nvSpPr>
        <p:spPr>
          <a:xfrm>
            <a:off x="4886669" y="38250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DDDF8B69-C77F-F42D-E9A7-D4DC648D762D}"/>
              </a:ext>
            </a:extLst>
          </p:cNvPr>
          <p:cNvSpPr/>
          <p:nvPr/>
        </p:nvSpPr>
        <p:spPr>
          <a:xfrm>
            <a:off x="965649" y="381944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A7BBBD9-5814-FBDD-3821-B6968CD73989}"/>
              </a:ext>
            </a:extLst>
          </p:cNvPr>
          <p:cNvGrpSpPr/>
          <p:nvPr/>
        </p:nvGrpSpPr>
        <p:grpSpPr>
          <a:xfrm>
            <a:off x="2454751" y="505105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CEA5007B-4B20-5C0A-CA00-E18A35FC5BD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Найди слово, в котором звук Р находится в середине</a:t>
              </a:r>
              <a:endParaRPr lang="ru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3592815C-23C2-0FCF-EE89-6E134DFB4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D7049B17-9825-2617-9F79-B9D1890C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50AEA053-89EE-F3F8-FF4C-B3AFC0D8A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06CAE-7EE8-F151-0F04-5D2158B6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82F9D7F-D557-60EA-61C3-F7A135C53303}"/>
              </a:ext>
            </a:extLst>
          </p:cNvPr>
          <p:cNvGrpSpPr/>
          <p:nvPr/>
        </p:nvGrpSpPr>
        <p:grpSpPr>
          <a:xfrm>
            <a:off x="964907" y="2344768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E6BBA773-492A-876E-A8FF-BD57F77AF054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463FB2C-40ED-39AD-38E8-782D4C96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8B7FFF0-AB93-7C78-75AA-87EA3F26481F}"/>
              </a:ext>
            </a:extLst>
          </p:cNvPr>
          <p:cNvGrpSpPr/>
          <p:nvPr/>
        </p:nvGrpSpPr>
        <p:grpSpPr>
          <a:xfrm>
            <a:off x="964907" y="3802466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AE938EEB-6A92-F6DF-EA35-CB55DDD81130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7FC8EB8C-29D1-0CF9-47BA-4E62BFFE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C83F627-1BC9-531E-1B5B-A71D8A7AB3B4}"/>
              </a:ext>
            </a:extLst>
          </p:cNvPr>
          <p:cNvGrpSpPr/>
          <p:nvPr/>
        </p:nvGrpSpPr>
        <p:grpSpPr>
          <a:xfrm>
            <a:off x="4886669" y="2332140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07A1B12-5C41-E905-A9C6-1463DC1ED78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EC2B7BB-C649-18D8-7A3E-8558EF60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A9D55B4-EED1-E8BC-D8A9-CAAE39281C8E}"/>
              </a:ext>
            </a:extLst>
          </p:cNvPr>
          <p:cNvGrpSpPr/>
          <p:nvPr/>
        </p:nvGrpSpPr>
        <p:grpSpPr>
          <a:xfrm>
            <a:off x="4886669" y="3672366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C832A3DB-B662-1737-0194-E9E21CCD7B39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782D532-1FE1-85E4-E26F-BC68E390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EFC9DEC-1A0D-5991-3F6B-D8CD25BEB8E9}"/>
              </a:ext>
            </a:extLst>
          </p:cNvPr>
          <p:cNvSpPr/>
          <p:nvPr/>
        </p:nvSpPr>
        <p:spPr>
          <a:xfrm>
            <a:off x="4886669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57C94E2-DDB9-667C-94E5-6111F0C4B673}"/>
              </a:ext>
            </a:extLst>
          </p:cNvPr>
          <p:cNvSpPr/>
          <p:nvPr/>
        </p:nvSpPr>
        <p:spPr>
          <a:xfrm>
            <a:off x="971534" y="23447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273FD88-6946-68D6-54A0-503DCA9420B1}"/>
              </a:ext>
            </a:extLst>
          </p:cNvPr>
          <p:cNvSpPr/>
          <p:nvPr/>
        </p:nvSpPr>
        <p:spPr>
          <a:xfrm>
            <a:off x="961625" y="38376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0B2E2AEC-1B4A-C19B-B571-56ED7920D0F6}"/>
              </a:ext>
            </a:extLst>
          </p:cNvPr>
          <p:cNvSpPr/>
          <p:nvPr/>
        </p:nvSpPr>
        <p:spPr>
          <a:xfrm>
            <a:off x="4883387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A5AF13B7-1B77-ECDA-FCE6-8C84D99BFFCC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4E2D75D9-071A-4982-C04F-BF0974D46B22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B725FD2F-5656-7F36-7E9D-0F71F9C15015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47A18D6E-596E-E75E-A5CA-8BEF6DDF0A7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6930C186-65C8-55E9-CF8D-F5BF36E44C7C}"/>
              </a:ext>
            </a:extLst>
          </p:cNvPr>
          <p:cNvSpPr/>
          <p:nvPr/>
        </p:nvSpPr>
        <p:spPr>
          <a:xfrm>
            <a:off x="960611" y="23494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E8511ED9-6416-DBC7-F2FC-A8063953FCEC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8AEFD470-AC97-99FA-847E-A2B50E11CC5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9F4AA81B-393F-53B5-223E-143BCC7918C7}"/>
              </a:ext>
            </a:extLst>
          </p:cNvPr>
          <p:cNvSpPr/>
          <p:nvPr/>
        </p:nvSpPr>
        <p:spPr>
          <a:xfrm>
            <a:off x="964907" y="38195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341540E9-74B2-C698-3D23-D6697E510812}"/>
              </a:ext>
            </a:extLst>
          </p:cNvPr>
          <p:cNvGrpSpPr/>
          <p:nvPr/>
        </p:nvGrpSpPr>
        <p:grpSpPr>
          <a:xfrm>
            <a:off x="2650961" y="505105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724A33F8-A9B2-B76F-5EF0-C9A659E0E8D6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F3BE9E0-F572-1180-668F-042449B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FAB663E-509B-0E61-237E-F84EE79ABCCE}"/>
              </a:ext>
            </a:extLst>
          </p:cNvPr>
          <p:cNvGrpSpPr/>
          <p:nvPr/>
        </p:nvGrpSpPr>
        <p:grpSpPr>
          <a:xfrm>
            <a:off x="2650961" y="505105"/>
            <a:ext cx="3920530" cy="1672347"/>
            <a:chOff x="2650961" y="505105"/>
            <a:chExt cx="3920530" cy="1672347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34DF56A-A9A7-C112-35BF-E93EB09EB28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5C6D8E-755D-5820-E01A-E03F1434A457}"/>
                </a:ext>
              </a:extLst>
            </p:cNvPr>
            <p:cNvSpPr txBox="1"/>
            <p:nvPr/>
          </p:nvSpPr>
          <p:spPr>
            <a:xfrm>
              <a:off x="2938772" y="1346455"/>
              <a:ext cx="3452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Юра тащит вкусный груз </a:t>
              </a:r>
            </a:p>
            <a:p>
              <a:r>
                <a:rPr lang="ru-RU" sz="2400" dirty="0"/>
                <a:t>Замечательный …</a:t>
              </a:r>
              <a:endParaRPr lang="ru-UA" sz="2400" dirty="0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241EC86-3517-7220-7B4A-7050FF35643F}"/>
              </a:ext>
            </a:extLst>
          </p:cNvPr>
          <p:cNvGrpSpPr/>
          <p:nvPr/>
        </p:nvGrpSpPr>
        <p:grpSpPr>
          <a:xfrm>
            <a:off x="4886669" y="3743060"/>
            <a:ext cx="3284726" cy="1151577"/>
            <a:chOff x="4886669" y="3743060"/>
            <a:chExt cx="3284726" cy="1151577"/>
          </a:xfrm>
        </p:grpSpPr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721DD8C6-3F13-525D-B20A-B24D748DDC2F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3" name="Рисунок 102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9C618A15-21F0-60F3-6B49-63D9A874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207" y="3743060"/>
              <a:ext cx="1112567" cy="1151577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1AFB49F8-8DAA-1D53-A20D-46DB74F0D032}"/>
              </a:ext>
            </a:extLst>
          </p:cNvPr>
          <p:cNvGrpSpPr/>
          <p:nvPr/>
        </p:nvGrpSpPr>
        <p:grpSpPr>
          <a:xfrm>
            <a:off x="4886669" y="2344768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72BD6DBB-B726-6CF0-7858-583CD8416C4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>
              <a:extLst>
                <a:ext uri="{FF2B5EF4-FFF2-40B4-BE49-F238E27FC236}">
                  <a16:creationId xmlns:a16="http://schemas.microsoft.com/office/drawing/2014/main" id="{42A3F041-D19B-0BA9-7607-B9AC7D5A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7E7BF07-AB66-A860-F4CA-80254312C367}"/>
              </a:ext>
            </a:extLst>
          </p:cNvPr>
          <p:cNvGrpSpPr/>
          <p:nvPr/>
        </p:nvGrpSpPr>
        <p:grpSpPr>
          <a:xfrm>
            <a:off x="964907" y="3807913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009E5075-D387-19D1-D490-877F5BB6A314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F62F4A13-8E7C-49B0-F87A-89DADE71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3265098-6897-21C8-46D9-3AD77B249B18}"/>
              </a:ext>
            </a:extLst>
          </p:cNvPr>
          <p:cNvGrpSpPr/>
          <p:nvPr/>
        </p:nvGrpSpPr>
        <p:grpSpPr>
          <a:xfrm>
            <a:off x="964907" y="2344768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8DCF1363-DB56-6338-1280-E0B131E38253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0BD62E46-F17A-9851-54F3-2E04395A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CAF1273F-5E22-E435-86E3-0005CDCE7CBE}"/>
              </a:ext>
            </a:extLst>
          </p:cNvPr>
          <p:cNvSpPr/>
          <p:nvPr/>
        </p:nvSpPr>
        <p:spPr>
          <a:xfrm>
            <a:off x="964906" y="38388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8F9C4DE9-4136-E56C-585F-611358DC533F}"/>
              </a:ext>
            </a:extLst>
          </p:cNvPr>
          <p:cNvSpPr/>
          <p:nvPr/>
        </p:nvSpPr>
        <p:spPr>
          <a:xfrm>
            <a:off x="4890549" y="234133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0FE63692-6D9F-E590-F0CC-C82C8D490DE8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607AF302-6D16-E96D-FDA0-A7F222EF2438}"/>
              </a:ext>
            </a:extLst>
          </p:cNvPr>
          <p:cNvSpPr/>
          <p:nvPr/>
        </p:nvSpPr>
        <p:spPr>
          <a:xfrm>
            <a:off x="4886669" y="38238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BDABCA82-7D55-F36E-3E71-C94A3C207A23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9A96B05F-7F28-9BA4-C218-889128AE4668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C3257E9-C0B5-1756-8262-B034282F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26346E2F-8534-EFEB-7072-A747ED591783}"/>
              </a:ext>
            </a:extLst>
          </p:cNvPr>
          <p:cNvGrpSpPr/>
          <p:nvPr/>
        </p:nvGrpSpPr>
        <p:grpSpPr>
          <a:xfrm>
            <a:off x="2650961" y="505105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94D5240E-DC64-8845-EADE-ACAA7532B1E1}"/>
                </a:ext>
              </a:extLst>
            </p:cNvPr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>
                <a:extLst>
                  <a:ext uri="{FF2B5EF4-FFF2-40B4-BE49-F238E27FC236}">
                    <a16:creationId xmlns:a16="http://schemas.microsoft.com/office/drawing/2014/main" id="{39A4E6BA-F509-7767-0D93-94ACEA154931}"/>
                  </a:ext>
                </a:extLst>
              </p:cNvPr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Составь слово по первым буквам картинок</a:t>
                </a:r>
                <a:endParaRPr lang="ru-UA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430856-C281-809F-CFAD-CC204AFB8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96763F1D-CC7D-D154-5F03-749DEBE9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345" y="1240008"/>
              <a:ext cx="972149" cy="972149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313EF16B-2A94-D98F-EB8A-E20C37F7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DA5835C-FD6F-2DC3-1082-F2629C67F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1AA4F263-07C1-7E8F-E88A-4FD53FE10850}"/>
              </a:ext>
            </a:extLst>
          </p:cNvPr>
          <p:cNvGrpSpPr/>
          <p:nvPr/>
        </p:nvGrpSpPr>
        <p:grpSpPr>
          <a:xfrm>
            <a:off x="964907" y="2344768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869C53D-BA31-BAB4-66AA-7E7A04087EB0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1AA15D6B-14B9-0A91-DFFE-2A85D8B5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5739167C-1264-AC3F-BE87-F91A9AD79AEA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78F3F28B-4C6B-4D51-CF3C-6CFD8357A1D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08AB206B-D32D-E8E9-1628-71A81628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C2E4FA10-B8E2-BB6F-8E1C-38164A4BF3AB}"/>
              </a:ext>
            </a:extLst>
          </p:cNvPr>
          <p:cNvGrpSpPr/>
          <p:nvPr/>
        </p:nvGrpSpPr>
        <p:grpSpPr>
          <a:xfrm>
            <a:off x="4886669" y="3797876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95C7A3DD-438A-4C68-7314-76740AB4D2BA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D925A380-7D4F-96C0-133D-F85EFF04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67AE9539-4DFA-03AC-890B-F30C90AE4EB1}"/>
              </a:ext>
            </a:extLst>
          </p:cNvPr>
          <p:cNvSpPr/>
          <p:nvPr/>
        </p:nvSpPr>
        <p:spPr>
          <a:xfrm>
            <a:off x="4886432" y="234303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0A942E06-E51C-3EE6-F0A8-D37439166AFA}"/>
              </a:ext>
            </a:extLst>
          </p:cNvPr>
          <p:cNvSpPr/>
          <p:nvPr/>
        </p:nvSpPr>
        <p:spPr>
          <a:xfrm>
            <a:off x="964906" y="23431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id="{944A3088-505E-B05D-4D37-846BA38A556A}"/>
              </a:ext>
            </a:extLst>
          </p:cNvPr>
          <p:cNvSpPr/>
          <p:nvPr/>
        </p:nvSpPr>
        <p:spPr>
          <a:xfrm>
            <a:off x="964906" y="38325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9A8B1164-61EA-AEED-AEBC-58142B8A2873}"/>
              </a:ext>
            </a:extLst>
          </p:cNvPr>
          <p:cNvSpPr/>
          <p:nvPr/>
        </p:nvSpPr>
        <p:spPr>
          <a:xfrm>
            <a:off x="489595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id="{DF0AE768-888F-EB82-F0F7-6BB2BD6B70FD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КРАПИВА</a:t>
            </a: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2B16CF2D-5A4F-B711-BBF1-F6FC353875BF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2591AC1C-6E37-908D-69BB-38CB881D2B0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ЦВЕТЫ</a:t>
            </a: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2D0C9F4A-5E29-901B-30DD-E28A2F7FAB4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A348814D-79B1-AB0D-891A-38575A230C21}"/>
              </a:ext>
            </a:extLst>
          </p:cNvPr>
          <p:cNvSpPr/>
          <p:nvPr/>
        </p:nvSpPr>
        <p:spPr>
          <a:xfrm>
            <a:off x="964907" y="382431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E721AC25-88EE-177B-1635-EAD734B1AB9D}"/>
              </a:ext>
            </a:extLst>
          </p:cNvPr>
          <p:cNvSpPr/>
          <p:nvPr/>
        </p:nvSpPr>
        <p:spPr>
          <a:xfrm>
            <a:off x="4895957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A0775871-8FB1-D820-D635-6CD8C7901237}"/>
              </a:ext>
            </a:extLst>
          </p:cNvPr>
          <p:cNvSpPr/>
          <p:nvPr/>
        </p:nvSpPr>
        <p:spPr>
          <a:xfrm>
            <a:off x="964907" y="23531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BA4F535C-9769-E295-AB0D-6108930CEB10}"/>
              </a:ext>
            </a:extLst>
          </p:cNvPr>
          <p:cNvSpPr/>
          <p:nvPr/>
        </p:nvSpPr>
        <p:spPr>
          <a:xfrm>
            <a:off x="4895957" y="38202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3801D13-A55D-9679-7EB7-DE6CC2E5040E}"/>
              </a:ext>
            </a:extLst>
          </p:cNvPr>
          <p:cNvGrpSpPr/>
          <p:nvPr/>
        </p:nvGrpSpPr>
        <p:grpSpPr>
          <a:xfrm>
            <a:off x="2650961" y="505105"/>
            <a:ext cx="3920530" cy="2109042"/>
            <a:chOff x="2650961" y="505105"/>
            <a:chExt cx="3920530" cy="2109042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62B617A4-964D-C4D0-B340-3E2EB308A7DD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рифму к слову трава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5DF7EF9-FCAD-A448-A78F-056FE13D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935" y="111700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74" y="437745"/>
            <a:ext cx="5342785" cy="5438192"/>
          </a:xfrm>
          <a:prstGeom prst="rect">
            <a:avLst/>
          </a:prstGeom>
        </p:spPr>
      </p:pic>
      <p:pic>
        <p:nvPicPr>
          <p:cNvPr id="331" name="Picture 33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893349" y="3581923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2024-08-22T11:35:11Z</dcterms:modified>
</cp:coreProperties>
</file>