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841" y="3205018"/>
            <a:ext cx="1876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