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1102" y="1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7080" y="3927475"/>
            <a:ext cx="2886075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2024-05-11T22:34:00Z</dcterms:created>
  <dcterms:modified xsi:type="dcterms:W3CDTF">2024-07-12T09:42:25Z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