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890" y="2780665"/>
            <a:ext cx="3705224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