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25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3A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C0F9CC-36B2-4138-8F36-BC953A753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244760C-250C-4775-98DF-51CF2DB024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A0574D4-6F78-4BC0-962A-04F07CB58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2561C07-0885-4B0B-9DF4-D93038DD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B7659E7-ACBA-48A4-991E-0313C8F36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2808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9F2A1-39B7-439C-BCF1-5BEA4935A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56705A1-69C7-4E67-B438-98972893A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13AD56-0E8D-43D0-A5D5-DF10E9276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08A3EEF-0B14-4C9F-9307-AA06466C6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D3F31E9-17C8-4D90-8807-6953BD13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974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5F6A3D0-8522-4F8A-AD55-0D9776FD03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B41295E-BD9A-48D8-9899-89C0864D9A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3DF9C8C-B678-4E03-89BE-5AA1657FD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57113E-9FAC-4BF8-89D5-3F264935C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6E04C45-DAB7-4F4D-8135-596FE6B69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534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750DB-246E-41F3-A197-E4F13EC4E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5B2BF9B-18C6-4282-8431-A222C4DEC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9A4D95B-B138-45ED-B8C9-A3F39CFA5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2E2C194-2E13-4C66-A586-6F6A0B83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0219EF-0DC1-46C7-94E8-C58A611BE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644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3AD92B-0A6D-44E8-BB40-D05265015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7B59089-5C17-480C-89D8-889193C6C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07ABC80-6915-4404-B431-5D7EA8C84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CA202A0-8008-4F23-88BE-F079AC6AA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97B7ECB-B441-4C67-BD84-6A5B9A13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43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F24F74-EA86-4E48-9EA8-EFB4335DB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23037F4-3CE1-46E3-9959-210DD1A9F2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47528E1-E09D-42DD-8836-23713D5C6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E41A4C2-197B-4AD2-8A96-C35FAB72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847FBB2-BA7A-4958-B75E-43220A50E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2EB8A08-E1AC-407A-B66B-B4CE00A08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5197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58178-5D73-4E65-9979-821D7E71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DB755C3-64AA-4DEE-A90A-E8B989FD7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3F7659E-75B5-4219-B794-42F71A99C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4E519609-A88B-4F58-B6C9-B8FF159A32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1ED045E1-9624-4CD2-9170-6B399ADAFD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A96378B-1BE7-4D9E-BFCD-988CFBC4B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A484DCE-0469-42F7-B1E1-74B9B307C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A78E7A95-9B8E-4B63-9E8E-B427067E8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785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B1ED34-6D6D-4BE0-9D2C-6544B4F2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2808D9D-4BF7-49D0-80ED-2390C2DA6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069C57C-2FED-4FC9-B9DC-3D08CCC4C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72ACF57-721B-4032-ACB5-E9E5721C1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122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011995F-5BC2-46F4-BACF-EF0F57803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95BF6B9-EDBA-4B20-8AE6-172E2F320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DF80FAF-08E4-48B8-BF6A-4B3C7A8CD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8859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4210D2-AE6A-48E5-B750-51C9AF1DE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41848E0-B712-454E-8575-7B7A5EEF0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2DF9A1A-C85F-4136-A039-8B9315ABC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DC74998-50E3-4108-A3CF-3B160FFEB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7589D45-989C-4A1F-9281-034FEC493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5E1C99D-7C2C-4A3B-8119-53CA03FF1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1763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9CD843-56D8-4523-9232-D9F3652C9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5A88DF1-BA9A-42E4-B561-F610085242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01FE32-60D3-41ED-ADC8-B7391A721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A244E10-AEB0-466F-91A8-7FB614470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D612916-A385-468C-85D5-EE262A752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640ECF4-D99F-4F15-ABF8-DFEDEC0E0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960950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4555172-5A66-4917-BD3A-512F0BCAA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B1D24EA-17A3-423E-8B53-CDAADE32D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DCBCF8F-B940-46BD-9766-0CBD71DA16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FB30B42-215B-4A33-B471-19F3F26A5C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B41ED6F-371E-4444-85A4-492A3757F0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200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35C0116-0256-43CD-9FCA-468707881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049" y="0"/>
            <a:ext cx="12208197" cy="6917120"/>
          </a:xfrm>
          <a:prstGeom prst="rect">
            <a:avLst/>
          </a:prstGeom>
        </p:spPr>
      </p:pic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6ECB5522-B64E-4112-BF7F-AC3C4DF7892B}"/>
              </a:ext>
            </a:extLst>
          </p:cNvPr>
          <p:cNvSpPr/>
          <p:nvPr/>
        </p:nvSpPr>
        <p:spPr>
          <a:xfrm>
            <a:off x="1158164" y="167940"/>
            <a:ext cx="6057901" cy="1125401"/>
          </a:xfrm>
          <a:custGeom>
            <a:avLst/>
            <a:gdLst>
              <a:gd name="connsiteX0" fmla="*/ 0 w 6057901"/>
              <a:gd name="connsiteY0" fmla="*/ 187571 h 1125401"/>
              <a:gd name="connsiteX1" fmla="*/ 187571 w 6057901"/>
              <a:gd name="connsiteY1" fmla="*/ 0 h 1125401"/>
              <a:gd name="connsiteX2" fmla="*/ 755847 w 6057901"/>
              <a:gd name="connsiteY2" fmla="*/ 0 h 1125401"/>
              <a:gd name="connsiteX3" fmla="*/ 1437778 w 6057901"/>
              <a:gd name="connsiteY3" fmla="*/ 0 h 1125401"/>
              <a:gd name="connsiteX4" fmla="*/ 2006054 w 6057901"/>
              <a:gd name="connsiteY4" fmla="*/ 0 h 1125401"/>
              <a:gd name="connsiteX5" fmla="*/ 2517502 w 6057901"/>
              <a:gd name="connsiteY5" fmla="*/ 0 h 1125401"/>
              <a:gd name="connsiteX6" fmla="*/ 3085778 w 6057901"/>
              <a:gd name="connsiteY6" fmla="*/ 0 h 1125401"/>
              <a:gd name="connsiteX7" fmla="*/ 3483571 w 6057901"/>
              <a:gd name="connsiteY7" fmla="*/ 0 h 1125401"/>
              <a:gd name="connsiteX8" fmla="*/ 3995020 w 6057901"/>
              <a:gd name="connsiteY8" fmla="*/ 0 h 1125401"/>
              <a:gd name="connsiteX9" fmla="*/ 4449640 w 6057901"/>
              <a:gd name="connsiteY9" fmla="*/ 0 h 1125401"/>
              <a:gd name="connsiteX10" fmla="*/ 4904261 w 6057901"/>
              <a:gd name="connsiteY10" fmla="*/ 0 h 1125401"/>
              <a:gd name="connsiteX11" fmla="*/ 5870330 w 6057901"/>
              <a:gd name="connsiteY11" fmla="*/ 0 h 1125401"/>
              <a:gd name="connsiteX12" fmla="*/ 6057901 w 6057901"/>
              <a:gd name="connsiteY12" fmla="*/ 187571 h 1125401"/>
              <a:gd name="connsiteX13" fmla="*/ 6057901 w 6057901"/>
              <a:gd name="connsiteY13" fmla="*/ 540193 h 1125401"/>
              <a:gd name="connsiteX14" fmla="*/ 6057901 w 6057901"/>
              <a:gd name="connsiteY14" fmla="*/ 937830 h 1125401"/>
              <a:gd name="connsiteX15" fmla="*/ 5870330 w 6057901"/>
              <a:gd name="connsiteY15" fmla="*/ 1125401 h 1125401"/>
              <a:gd name="connsiteX16" fmla="*/ 5302054 w 6057901"/>
              <a:gd name="connsiteY16" fmla="*/ 1125401 h 1125401"/>
              <a:gd name="connsiteX17" fmla="*/ 4904261 w 6057901"/>
              <a:gd name="connsiteY17" fmla="*/ 1125401 h 1125401"/>
              <a:gd name="connsiteX18" fmla="*/ 4449640 w 6057901"/>
              <a:gd name="connsiteY18" fmla="*/ 1125401 h 1125401"/>
              <a:gd name="connsiteX19" fmla="*/ 3881364 w 6057901"/>
              <a:gd name="connsiteY19" fmla="*/ 1125401 h 1125401"/>
              <a:gd name="connsiteX20" fmla="*/ 3426744 w 6057901"/>
              <a:gd name="connsiteY20" fmla="*/ 1125401 h 1125401"/>
              <a:gd name="connsiteX21" fmla="*/ 3028951 w 6057901"/>
              <a:gd name="connsiteY21" fmla="*/ 1125401 h 1125401"/>
              <a:gd name="connsiteX22" fmla="*/ 2517502 w 6057901"/>
              <a:gd name="connsiteY22" fmla="*/ 1125401 h 1125401"/>
              <a:gd name="connsiteX23" fmla="*/ 1835571 w 6057901"/>
              <a:gd name="connsiteY23" fmla="*/ 1125401 h 1125401"/>
              <a:gd name="connsiteX24" fmla="*/ 1210468 w 6057901"/>
              <a:gd name="connsiteY24" fmla="*/ 1125401 h 1125401"/>
              <a:gd name="connsiteX25" fmla="*/ 187571 w 6057901"/>
              <a:gd name="connsiteY25" fmla="*/ 1125401 h 1125401"/>
              <a:gd name="connsiteX26" fmla="*/ 0 w 6057901"/>
              <a:gd name="connsiteY26" fmla="*/ 937830 h 1125401"/>
              <a:gd name="connsiteX27" fmla="*/ 0 w 6057901"/>
              <a:gd name="connsiteY27" fmla="*/ 577706 h 1125401"/>
              <a:gd name="connsiteX28" fmla="*/ 0 w 6057901"/>
              <a:gd name="connsiteY28" fmla="*/ 187571 h 112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057901" h="1125401" fill="none" extrusionOk="0">
                <a:moveTo>
                  <a:pt x="0" y="187571"/>
                </a:moveTo>
                <a:cubicBezTo>
                  <a:pt x="18571" y="76447"/>
                  <a:pt x="79217" y="21370"/>
                  <a:pt x="187571" y="0"/>
                </a:cubicBezTo>
                <a:cubicBezTo>
                  <a:pt x="433297" y="-12563"/>
                  <a:pt x="523643" y="22085"/>
                  <a:pt x="755847" y="0"/>
                </a:cubicBezTo>
                <a:cubicBezTo>
                  <a:pt x="988051" y="-22085"/>
                  <a:pt x="1237190" y="28769"/>
                  <a:pt x="1437778" y="0"/>
                </a:cubicBezTo>
                <a:cubicBezTo>
                  <a:pt x="1638366" y="-28769"/>
                  <a:pt x="1812898" y="52392"/>
                  <a:pt x="2006054" y="0"/>
                </a:cubicBezTo>
                <a:cubicBezTo>
                  <a:pt x="2199210" y="-52392"/>
                  <a:pt x="2388955" y="3231"/>
                  <a:pt x="2517502" y="0"/>
                </a:cubicBezTo>
                <a:cubicBezTo>
                  <a:pt x="2646049" y="-3231"/>
                  <a:pt x="2932480" y="2488"/>
                  <a:pt x="3085778" y="0"/>
                </a:cubicBezTo>
                <a:cubicBezTo>
                  <a:pt x="3239076" y="-2488"/>
                  <a:pt x="3394907" y="32359"/>
                  <a:pt x="3483571" y="0"/>
                </a:cubicBezTo>
                <a:cubicBezTo>
                  <a:pt x="3572235" y="-32359"/>
                  <a:pt x="3745994" y="50495"/>
                  <a:pt x="3995020" y="0"/>
                </a:cubicBezTo>
                <a:cubicBezTo>
                  <a:pt x="4244046" y="-50495"/>
                  <a:pt x="4296222" y="1217"/>
                  <a:pt x="4449640" y="0"/>
                </a:cubicBezTo>
                <a:cubicBezTo>
                  <a:pt x="4603058" y="-1217"/>
                  <a:pt x="4691312" y="54231"/>
                  <a:pt x="4904261" y="0"/>
                </a:cubicBezTo>
                <a:cubicBezTo>
                  <a:pt x="5117210" y="-54231"/>
                  <a:pt x="5607009" y="70026"/>
                  <a:pt x="5870330" y="0"/>
                </a:cubicBezTo>
                <a:cubicBezTo>
                  <a:pt x="5997280" y="-7612"/>
                  <a:pt x="6052622" y="101774"/>
                  <a:pt x="6057901" y="187571"/>
                </a:cubicBezTo>
                <a:cubicBezTo>
                  <a:pt x="6079754" y="337204"/>
                  <a:pt x="6043388" y="417144"/>
                  <a:pt x="6057901" y="540193"/>
                </a:cubicBezTo>
                <a:cubicBezTo>
                  <a:pt x="6072414" y="663242"/>
                  <a:pt x="6052621" y="779556"/>
                  <a:pt x="6057901" y="937830"/>
                </a:cubicBezTo>
                <a:cubicBezTo>
                  <a:pt x="6050391" y="1020855"/>
                  <a:pt x="5975964" y="1112604"/>
                  <a:pt x="5870330" y="1125401"/>
                </a:cubicBezTo>
                <a:cubicBezTo>
                  <a:pt x="5729880" y="1161884"/>
                  <a:pt x="5454967" y="1072565"/>
                  <a:pt x="5302054" y="1125401"/>
                </a:cubicBezTo>
                <a:cubicBezTo>
                  <a:pt x="5149141" y="1178237"/>
                  <a:pt x="5001743" y="1087092"/>
                  <a:pt x="4904261" y="1125401"/>
                </a:cubicBezTo>
                <a:cubicBezTo>
                  <a:pt x="4806779" y="1163710"/>
                  <a:pt x="4576841" y="1117154"/>
                  <a:pt x="4449640" y="1125401"/>
                </a:cubicBezTo>
                <a:cubicBezTo>
                  <a:pt x="4322439" y="1133648"/>
                  <a:pt x="4054806" y="1111987"/>
                  <a:pt x="3881364" y="1125401"/>
                </a:cubicBezTo>
                <a:cubicBezTo>
                  <a:pt x="3707922" y="1138815"/>
                  <a:pt x="3586167" y="1075586"/>
                  <a:pt x="3426744" y="1125401"/>
                </a:cubicBezTo>
                <a:cubicBezTo>
                  <a:pt x="3267321" y="1175216"/>
                  <a:pt x="3130425" y="1095058"/>
                  <a:pt x="3028951" y="1125401"/>
                </a:cubicBezTo>
                <a:cubicBezTo>
                  <a:pt x="2927477" y="1155744"/>
                  <a:pt x="2760654" y="1080311"/>
                  <a:pt x="2517502" y="1125401"/>
                </a:cubicBezTo>
                <a:cubicBezTo>
                  <a:pt x="2274350" y="1170491"/>
                  <a:pt x="2102407" y="1075310"/>
                  <a:pt x="1835571" y="1125401"/>
                </a:cubicBezTo>
                <a:cubicBezTo>
                  <a:pt x="1568735" y="1175492"/>
                  <a:pt x="1480000" y="1071661"/>
                  <a:pt x="1210468" y="1125401"/>
                </a:cubicBezTo>
                <a:cubicBezTo>
                  <a:pt x="940936" y="1179141"/>
                  <a:pt x="492131" y="1015143"/>
                  <a:pt x="187571" y="1125401"/>
                </a:cubicBezTo>
                <a:cubicBezTo>
                  <a:pt x="83923" y="1154166"/>
                  <a:pt x="8665" y="1040607"/>
                  <a:pt x="0" y="937830"/>
                </a:cubicBezTo>
                <a:cubicBezTo>
                  <a:pt x="-22897" y="784324"/>
                  <a:pt x="10951" y="696808"/>
                  <a:pt x="0" y="577706"/>
                </a:cubicBezTo>
                <a:cubicBezTo>
                  <a:pt x="-10951" y="458604"/>
                  <a:pt x="26222" y="300934"/>
                  <a:pt x="0" y="187571"/>
                </a:cubicBezTo>
                <a:close/>
              </a:path>
              <a:path w="6057901" h="1125401" stroke="0" extrusionOk="0">
                <a:moveTo>
                  <a:pt x="0" y="187571"/>
                </a:moveTo>
                <a:cubicBezTo>
                  <a:pt x="-18359" y="99920"/>
                  <a:pt x="91039" y="-10210"/>
                  <a:pt x="187571" y="0"/>
                </a:cubicBezTo>
                <a:cubicBezTo>
                  <a:pt x="375269" y="-9056"/>
                  <a:pt x="663833" y="37375"/>
                  <a:pt x="812674" y="0"/>
                </a:cubicBezTo>
                <a:cubicBezTo>
                  <a:pt x="961515" y="-37375"/>
                  <a:pt x="1121536" y="47720"/>
                  <a:pt x="1267295" y="0"/>
                </a:cubicBezTo>
                <a:cubicBezTo>
                  <a:pt x="1413054" y="-47720"/>
                  <a:pt x="1525470" y="25480"/>
                  <a:pt x="1721916" y="0"/>
                </a:cubicBezTo>
                <a:cubicBezTo>
                  <a:pt x="1918362" y="-25480"/>
                  <a:pt x="1993790" y="38501"/>
                  <a:pt x="2119709" y="0"/>
                </a:cubicBezTo>
                <a:cubicBezTo>
                  <a:pt x="2245628" y="-38501"/>
                  <a:pt x="2547079" y="40168"/>
                  <a:pt x="2744813" y="0"/>
                </a:cubicBezTo>
                <a:cubicBezTo>
                  <a:pt x="2942547" y="-40168"/>
                  <a:pt x="3042990" y="22875"/>
                  <a:pt x="3142606" y="0"/>
                </a:cubicBezTo>
                <a:cubicBezTo>
                  <a:pt x="3242222" y="-22875"/>
                  <a:pt x="3620571" y="11526"/>
                  <a:pt x="3767709" y="0"/>
                </a:cubicBezTo>
                <a:cubicBezTo>
                  <a:pt x="3914847" y="-11526"/>
                  <a:pt x="4115576" y="19860"/>
                  <a:pt x="4222330" y="0"/>
                </a:cubicBezTo>
                <a:cubicBezTo>
                  <a:pt x="4329084" y="-19860"/>
                  <a:pt x="4470644" y="31658"/>
                  <a:pt x="4620123" y="0"/>
                </a:cubicBezTo>
                <a:cubicBezTo>
                  <a:pt x="4769602" y="-31658"/>
                  <a:pt x="4966704" y="43676"/>
                  <a:pt x="5245227" y="0"/>
                </a:cubicBezTo>
                <a:cubicBezTo>
                  <a:pt x="5523750" y="-43676"/>
                  <a:pt x="5631204" y="58938"/>
                  <a:pt x="5870330" y="0"/>
                </a:cubicBezTo>
                <a:cubicBezTo>
                  <a:pt x="5982955" y="-3161"/>
                  <a:pt x="6032386" y="73968"/>
                  <a:pt x="6057901" y="187571"/>
                </a:cubicBezTo>
                <a:cubicBezTo>
                  <a:pt x="6099009" y="293680"/>
                  <a:pt x="6042441" y="378100"/>
                  <a:pt x="6057901" y="555198"/>
                </a:cubicBezTo>
                <a:cubicBezTo>
                  <a:pt x="6073361" y="732296"/>
                  <a:pt x="6046121" y="841681"/>
                  <a:pt x="6057901" y="937830"/>
                </a:cubicBezTo>
                <a:cubicBezTo>
                  <a:pt x="6050712" y="1043529"/>
                  <a:pt x="5968701" y="1148473"/>
                  <a:pt x="5870330" y="1125401"/>
                </a:cubicBezTo>
                <a:cubicBezTo>
                  <a:pt x="5630915" y="1139651"/>
                  <a:pt x="5433342" y="1056459"/>
                  <a:pt x="5245227" y="1125401"/>
                </a:cubicBezTo>
                <a:cubicBezTo>
                  <a:pt x="5057112" y="1194343"/>
                  <a:pt x="4731401" y="1102608"/>
                  <a:pt x="4563295" y="1125401"/>
                </a:cubicBezTo>
                <a:cubicBezTo>
                  <a:pt x="4395189" y="1148194"/>
                  <a:pt x="4163242" y="1104916"/>
                  <a:pt x="3938192" y="1125401"/>
                </a:cubicBezTo>
                <a:cubicBezTo>
                  <a:pt x="3713142" y="1145886"/>
                  <a:pt x="3684121" y="1094281"/>
                  <a:pt x="3540399" y="1125401"/>
                </a:cubicBezTo>
                <a:cubicBezTo>
                  <a:pt x="3396677" y="1156521"/>
                  <a:pt x="3161277" y="1124472"/>
                  <a:pt x="3028951" y="1125401"/>
                </a:cubicBezTo>
                <a:cubicBezTo>
                  <a:pt x="2896625" y="1126330"/>
                  <a:pt x="2599975" y="1122163"/>
                  <a:pt x="2347019" y="1125401"/>
                </a:cubicBezTo>
                <a:cubicBezTo>
                  <a:pt x="2094063" y="1128639"/>
                  <a:pt x="1914099" y="1105099"/>
                  <a:pt x="1665088" y="1125401"/>
                </a:cubicBezTo>
                <a:cubicBezTo>
                  <a:pt x="1416077" y="1145703"/>
                  <a:pt x="1318134" y="1064598"/>
                  <a:pt x="1096812" y="1125401"/>
                </a:cubicBezTo>
                <a:cubicBezTo>
                  <a:pt x="875490" y="1186204"/>
                  <a:pt x="395078" y="1017567"/>
                  <a:pt x="187571" y="1125401"/>
                </a:cubicBezTo>
                <a:cubicBezTo>
                  <a:pt x="60388" y="1116208"/>
                  <a:pt x="472" y="1037819"/>
                  <a:pt x="0" y="937830"/>
                </a:cubicBezTo>
                <a:cubicBezTo>
                  <a:pt x="-10098" y="793000"/>
                  <a:pt x="31577" y="665024"/>
                  <a:pt x="0" y="577706"/>
                </a:cubicBezTo>
                <a:cubicBezTo>
                  <a:pt x="-31577" y="490388"/>
                  <a:pt x="17102" y="275471"/>
                  <a:pt x="0" y="187571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AB56B086-4B3F-4225-80DE-F4CECA3E472C}"/>
              </a:ext>
            </a:extLst>
          </p:cNvPr>
          <p:cNvSpPr/>
          <p:nvPr/>
        </p:nvSpPr>
        <p:spPr>
          <a:xfrm>
            <a:off x="639942" y="1542912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0305B7CB-812E-43F1-9F14-54764CEE5E5E}"/>
              </a:ext>
            </a:extLst>
          </p:cNvPr>
          <p:cNvSpPr/>
          <p:nvPr/>
        </p:nvSpPr>
        <p:spPr>
          <a:xfrm>
            <a:off x="4421791" y="1577385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17A165A4-604B-4246-AFFF-B9BF7B9C982A}"/>
              </a:ext>
            </a:extLst>
          </p:cNvPr>
          <p:cNvSpPr/>
          <p:nvPr/>
        </p:nvSpPr>
        <p:spPr>
          <a:xfrm>
            <a:off x="639942" y="4310218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BBE3E95E-427C-4B25-A828-289818760C53}"/>
              </a:ext>
            </a:extLst>
          </p:cNvPr>
          <p:cNvSpPr/>
          <p:nvPr/>
        </p:nvSpPr>
        <p:spPr>
          <a:xfrm>
            <a:off x="4421791" y="4310218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41EE4E2-B952-4420-8420-06940A7850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914" y="211392"/>
            <a:ext cx="830662" cy="101300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AD2E0FF-75AE-4628-BB23-9CD4D15D82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563" y="202439"/>
            <a:ext cx="752631" cy="102195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E5EA609-49E5-4453-973F-CD7C39D495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864" y="202439"/>
            <a:ext cx="1056751" cy="106665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35F00C5-77ED-43A5-BB79-487FDE1040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496" y="4271900"/>
            <a:ext cx="1346886" cy="134688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CE47906-6A54-4628-8D02-C0113038D5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02" y="1664842"/>
            <a:ext cx="695761" cy="8484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64BD206-CA51-413E-979E-9A57B05D75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204" y="1639124"/>
            <a:ext cx="1027751" cy="106304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576C41F-206B-4B92-96A8-70B58407A0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40" y="3163956"/>
            <a:ext cx="760776" cy="71286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6DD3B30-CE12-425B-A18B-75C23178D9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720" y="2831309"/>
            <a:ext cx="573852" cy="77920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3247794-D7F5-4462-87A3-546E626332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513" y="1999922"/>
            <a:ext cx="992959" cy="98627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6CCAC28-F616-4861-8356-2457C81B8F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442" y="2836253"/>
            <a:ext cx="862365" cy="90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86C9F09-FA0F-4D00-99C4-8C81103CF8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48" y="1643565"/>
            <a:ext cx="957666" cy="95766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681B519-8CF7-44A5-A956-1FC2EDA0CE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56" y="2878642"/>
            <a:ext cx="948775" cy="95766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8ABEEA6-46D9-42C3-8D5A-678D8A5D361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819" y="4205125"/>
            <a:ext cx="1168318" cy="116831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1F01BC4-1768-43A7-A94A-19114B5E882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29" y="5803322"/>
            <a:ext cx="978013" cy="97801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832B20D-BAF4-40DE-9C71-D2D868F8D8C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713" y="4393459"/>
            <a:ext cx="1071385" cy="107138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054ACDB0-71C8-4CF1-AB78-E93262C42A3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737" y="1479717"/>
            <a:ext cx="1063044" cy="106304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9CDAEDB9-5B1E-4D0E-A27D-021AAE0BF2A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39" y="2831308"/>
            <a:ext cx="893635" cy="89363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E6E5211F-FEC7-44D0-978E-E585AAFFF9F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055" y="2931298"/>
            <a:ext cx="862365" cy="90000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E7F1F020-34CD-4853-93C9-D3A3E2D8C4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27" y="4455633"/>
            <a:ext cx="862365" cy="90000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8C8AA117-F60B-4CF0-B4DD-5AF8BC4FCBD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572" y="5214435"/>
            <a:ext cx="978013" cy="97801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03ECDBB-0511-4392-8D49-B8BC5880F34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305" y="2377720"/>
            <a:ext cx="898170" cy="89817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F706C3D6-4F35-46B4-945A-45464720983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000" y="1706901"/>
            <a:ext cx="843266" cy="843266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98DCDEE7-DFE8-41D0-9575-13ACB134254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75" y="5330915"/>
            <a:ext cx="893635" cy="89363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04D3A374-A0E2-4D0B-9915-D93E197204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308" y="5618786"/>
            <a:ext cx="992959" cy="986278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8AF101A-9A1B-4A86-8F14-19D2D8B07C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692" y="5372283"/>
            <a:ext cx="760776" cy="71286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3EB2AAB8-8683-44A0-9C46-A707A4BE6C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563" y="5312239"/>
            <a:ext cx="760776" cy="71286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0AC219A-9B43-4D20-BEFD-D4074EDA6F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52" y="5579738"/>
            <a:ext cx="1027751" cy="1063044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7AD8224-83FB-47AC-BB52-FAF3ED5078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13" y="4320064"/>
            <a:ext cx="948775" cy="95766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7A7B0391-DFB3-48CF-B7A9-CB3675B201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193" y="5914112"/>
            <a:ext cx="883846" cy="883846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BA5DE58D-1F7D-4EEF-A6C5-0FC0E8B402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244" y="303107"/>
            <a:ext cx="988021" cy="925794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B614B23D-7114-4649-A537-C10682A5F16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206" y="160622"/>
            <a:ext cx="1210763" cy="1210763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C5A4EC5A-62F2-4A49-813E-4145A5E09B4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202" y="260568"/>
            <a:ext cx="1023384" cy="1023384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CC73331E-7D23-4CA4-A3D8-F9D78BA434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744" y="235710"/>
            <a:ext cx="990170" cy="103338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D1044A2-BB46-4CCB-8BA4-D28912395F7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374" y="104594"/>
            <a:ext cx="1119539" cy="111953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C92B7114-BFBC-43FC-B9CD-A6A67AD36A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065" y="167940"/>
            <a:ext cx="1018563" cy="1063015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0B867CA-1DF7-40D1-ADE4-9F48C9F974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585" y="260568"/>
            <a:ext cx="994067" cy="994067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5D200551-0D7C-44BC-9372-1531F85C0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20" y="319395"/>
            <a:ext cx="965549" cy="904738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6F52E2A-ECE0-4F4A-B28B-D55682621F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815" y="106001"/>
            <a:ext cx="1266377" cy="126637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65715809-6E59-46EF-A623-3BDCD4C092B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475" y="250448"/>
            <a:ext cx="978013" cy="97801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A9DC7F56-68E6-494A-B806-E3261BC2373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880" y="194947"/>
            <a:ext cx="1071385" cy="1071385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EE0F9D6-D7DD-4D2B-BF87-CA165DE4D8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27" y="125461"/>
            <a:ext cx="1228877" cy="122060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EC1A217-CBC5-4C19-AD10-4A6829914DC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919" y="640633"/>
            <a:ext cx="2323025" cy="1960598"/>
          </a:xfrm>
          <a:prstGeom prst="rect">
            <a:avLst/>
          </a:prstGeom>
        </p:spPr>
      </p:pic>
      <p:pic>
        <p:nvPicPr>
          <p:cNvPr id="413" name="Picture 41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72266" y="3429001"/>
            <a:ext cx="156210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5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3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4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" fill="hold">
                      <p:stCondLst>
                        <p:cond delay="0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9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>
                      <p:stCondLst>
                        <p:cond delay="0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7" fill="hold">
                      <p:stCondLst>
                        <p:cond delay="0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7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2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" fill="hold">
                      <p:stCondLst>
                        <p:cond delay="0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7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>
                      <p:stCondLst>
                        <p:cond delay="0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8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3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6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5" fill="hold">
                      <p:stCondLst>
                        <p:cond delay="0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8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6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0" fill="hold">
                      <p:stCondLst>
                        <p:cond delay="0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6" fill="hold">
                      <p:stCondLst>
                        <p:cond delay="0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5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0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9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2" fill="hold">
                      <p:stCondLst>
                        <p:cond delay="0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7" fill="hold">
                      <p:stCondLst>
                        <p:cond delay="0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Олександра Кириченко</cp:lastModifiedBy>
  <cp:revision>31</cp:revision>
  <dcterms:created xsi:type="dcterms:W3CDTF">2024-05-12T21:00:43Z</dcterms:created>
  <dcterms:modified xsi:type="dcterms:W3CDTF">2024-11-16T14:29:05Z</dcterms:modified>
</cp:coreProperties>
</file>