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BE6CC-5D4B-4F88-A6AA-515FFD891D4B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87C39-2B81-44CE-BF14-704E380040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820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BE6CC-5D4B-4F88-A6AA-515FFD891D4B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87C39-2B81-44CE-BF14-704E380040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42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BE6CC-5D4B-4F88-A6AA-515FFD891D4B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87C39-2B81-44CE-BF14-704E380040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135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BE6CC-5D4B-4F88-A6AA-515FFD891D4B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87C39-2B81-44CE-BF14-704E380040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749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BE6CC-5D4B-4F88-A6AA-515FFD891D4B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87C39-2B81-44CE-BF14-704E380040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651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BE6CC-5D4B-4F88-A6AA-515FFD891D4B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87C39-2B81-44CE-BF14-704E380040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92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BE6CC-5D4B-4F88-A6AA-515FFD891D4B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87C39-2B81-44CE-BF14-704E380040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529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BE6CC-5D4B-4F88-A6AA-515FFD891D4B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87C39-2B81-44CE-BF14-704E380040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123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BE6CC-5D4B-4F88-A6AA-515FFD891D4B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87C39-2B81-44CE-BF14-704E380040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897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BE6CC-5D4B-4F88-A6AA-515FFD891D4B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87C39-2B81-44CE-BF14-704E380040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74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BE6CC-5D4B-4F88-A6AA-515FFD891D4B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87C39-2B81-44CE-BF14-704E380040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37720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BE6CC-5D4B-4F88-A6AA-515FFD891D4B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87C39-2B81-44CE-BF14-704E380040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309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0368" y="0"/>
            <a:ext cx="1001632" cy="93134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64411" y="704512"/>
            <a:ext cx="7781578" cy="565845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269383" y="3353251"/>
            <a:ext cx="2743200" cy="275555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внобедренный треугольник 21"/>
          <p:cNvSpPr/>
          <p:nvPr/>
        </p:nvSpPr>
        <p:spPr>
          <a:xfrm>
            <a:off x="5239675" y="1289673"/>
            <a:ext cx="2755557" cy="2063578"/>
          </a:xfrm>
          <a:prstGeom prst="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4" t="2447"/>
          <a:stretch/>
        </p:blipFill>
        <p:spPr>
          <a:xfrm>
            <a:off x="6654759" y="4754275"/>
            <a:ext cx="1339710" cy="1401283"/>
          </a:xfrm>
          <a:prstGeom prst="rect">
            <a:avLst/>
          </a:prstGeom>
        </p:spPr>
      </p:pic>
      <p:sp>
        <p:nvSpPr>
          <p:cNvPr id="26" name="Равнобедренный треугольник 25"/>
          <p:cNvSpPr/>
          <p:nvPr/>
        </p:nvSpPr>
        <p:spPr>
          <a:xfrm>
            <a:off x="2141542" y="3719925"/>
            <a:ext cx="2691144" cy="2346546"/>
          </a:xfrm>
          <a:prstGeom prst="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Равнобедренный треугольник 26"/>
          <p:cNvSpPr/>
          <p:nvPr/>
        </p:nvSpPr>
        <p:spPr>
          <a:xfrm rot="14128984">
            <a:off x="2248007" y="2351999"/>
            <a:ext cx="1746309" cy="2248876"/>
          </a:xfrm>
          <a:prstGeom prst="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077427" y="4068478"/>
            <a:ext cx="1080052" cy="102856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264" y="4062644"/>
            <a:ext cx="1115923" cy="1115923"/>
          </a:xfrm>
          <a:prstGeom prst="rect">
            <a:avLst/>
          </a:prstGeom>
        </p:spPr>
      </p:pic>
      <p:sp>
        <p:nvSpPr>
          <p:cNvPr id="30" name="Овал 29"/>
          <p:cNvSpPr/>
          <p:nvPr/>
        </p:nvSpPr>
        <p:spPr>
          <a:xfrm>
            <a:off x="2965875" y="1398899"/>
            <a:ext cx="1101984" cy="113972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3923967" y="2716869"/>
            <a:ext cx="1148200" cy="120139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олилиния 32"/>
          <p:cNvSpPr/>
          <p:nvPr/>
        </p:nvSpPr>
        <p:spPr>
          <a:xfrm>
            <a:off x="3973143" y="6283138"/>
            <a:ext cx="1075453" cy="305439"/>
          </a:xfrm>
          <a:custGeom>
            <a:avLst/>
            <a:gdLst>
              <a:gd name="connsiteX0" fmla="*/ 0 w 1075453"/>
              <a:gd name="connsiteY0" fmla="*/ 93405 h 305439"/>
              <a:gd name="connsiteX1" fmla="*/ 384313 w 1075453"/>
              <a:gd name="connsiteY1" fmla="*/ 305439 h 305439"/>
              <a:gd name="connsiteX2" fmla="*/ 384313 w 1075453"/>
              <a:gd name="connsiteY2" fmla="*/ 305439 h 305439"/>
              <a:gd name="connsiteX3" fmla="*/ 556591 w 1075453"/>
              <a:gd name="connsiteY3" fmla="*/ 639 h 305439"/>
              <a:gd name="connsiteX4" fmla="*/ 1033669 w 1075453"/>
              <a:gd name="connsiteY4" fmla="*/ 225926 h 305439"/>
              <a:gd name="connsiteX5" fmla="*/ 1020417 w 1075453"/>
              <a:gd name="connsiteY5" fmla="*/ 252431 h 305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5453" h="305439">
                <a:moveTo>
                  <a:pt x="0" y="93405"/>
                </a:moveTo>
                <a:lnTo>
                  <a:pt x="384313" y="305439"/>
                </a:lnTo>
                <a:lnTo>
                  <a:pt x="384313" y="305439"/>
                </a:lnTo>
                <a:cubicBezTo>
                  <a:pt x="413026" y="254639"/>
                  <a:pt x="448365" y="13891"/>
                  <a:pt x="556591" y="639"/>
                </a:cubicBezTo>
                <a:cubicBezTo>
                  <a:pt x="664817" y="-12613"/>
                  <a:pt x="956365" y="183961"/>
                  <a:pt x="1033669" y="225926"/>
                </a:cubicBezTo>
                <a:cubicBezTo>
                  <a:pt x="1110973" y="267891"/>
                  <a:pt x="1065695" y="260161"/>
                  <a:pt x="1020417" y="252431"/>
                </a:cubicBezTo>
              </a:path>
            </a:pathLst>
          </a:cu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1788822" y="3737794"/>
            <a:ext cx="724897" cy="77919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3109526" y="2768490"/>
            <a:ext cx="321282" cy="37194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3556114" y="3279281"/>
            <a:ext cx="311685" cy="30013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3134894" y="2901911"/>
            <a:ext cx="223660" cy="20669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3579050" y="3401959"/>
            <a:ext cx="223660" cy="20669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ый треугольник 38"/>
          <p:cNvSpPr/>
          <p:nvPr/>
        </p:nvSpPr>
        <p:spPr>
          <a:xfrm>
            <a:off x="3463897" y="5165429"/>
            <a:ext cx="1207924" cy="854666"/>
          </a:xfrm>
          <a:prstGeom prst="rt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ый треугольник 39"/>
          <p:cNvSpPr/>
          <p:nvPr/>
        </p:nvSpPr>
        <p:spPr>
          <a:xfrm flipH="1">
            <a:off x="2222512" y="5149517"/>
            <a:ext cx="1145163" cy="868426"/>
          </a:xfrm>
          <a:prstGeom prst="rt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с двумя усеченными соседними углами 41"/>
          <p:cNvSpPr/>
          <p:nvPr/>
        </p:nvSpPr>
        <p:spPr>
          <a:xfrm rot="2687421">
            <a:off x="1001921" y="4763784"/>
            <a:ext cx="1126671" cy="1155788"/>
          </a:xfrm>
          <a:prstGeom prst="snip2Same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1433188" y="4824433"/>
            <a:ext cx="221963" cy="25854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1882606" y="5316855"/>
            <a:ext cx="221963" cy="25854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952265" y="5316025"/>
            <a:ext cx="221963" cy="25854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1433188" y="5775237"/>
            <a:ext cx="221963" cy="25854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078" y="4476272"/>
            <a:ext cx="1212539" cy="970031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534" y="1543636"/>
            <a:ext cx="891922" cy="891922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963" y="2824153"/>
            <a:ext cx="990207" cy="99020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23144">
            <a:off x="985423" y="4883748"/>
            <a:ext cx="1042922" cy="1042922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487" y="2107480"/>
            <a:ext cx="1113855" cy="1113855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256" y="5357549"/>
            <a:ext cx="697411" cy="69741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650" y="5395453"/>
            <a:ext cx="1012756" cy="759567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25239">
            <a:off x="2549473" y="3158165"/>
            <a:ext cx="916271" cy="866457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2" r="14568"/>
          <a:stretch/>
        </p:blipFill>
        <p:spPr>
          <a:xfrm>
            <a:off x="11324001" y="859991"/>
            <a:ext cx="715405" cy="10778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82" y="2137594"/>
            <a:ext cx="1960560" cy="1960560"/>
          </a:xfrm>
          <a:prstGeom prst="rect">
            <a:avLst/>
          </a:prstGeom>
        </p:spPr>
      </p:pic>
      <p:pic>
        <p:nvPicPr>
          <p:cNvPr id="20" name="солнце Рисунок 1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84803">
            <a:off x="-336905" y="-505878"/>
            <a:ext cx="3272088" cy="3272088"/>
          </a:xfrm>
          <a:prstGeom prst="rect">
            <a:avLst/>
          </a:prstGeom>
        </p:spPr>
      </p:pic>
      <p:pic>
        <p:nvPicPr>
          <p:cNvPr id="107" name="Picture 106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950948" y="3140436"/>
            <a:ext cx="302895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87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55A1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5A11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animClr clrSpc="rgb" dir="cw">
                                      <p:cBhvr>
                                        <p:cTn id="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animClr clrSpc="rgb" dir="cw">
                                      <p:cBhvr>
                                        <p:cTn id="10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21" grpId="0" animBg="1"/>
      <p:bldP spid="22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4" grpId="0" animBg="1"/>
      <p:bldP spid="39" grpId="0" animBg="1"/>
      <p:bldP spid="40" grpId="0" animBg="1"/>
      <p:bldP spid="4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</cp:lastModifiedBy>
  <cp:revision>13</cp:revision>
  <dcterms:created xsi:type="dcterms:W3CDTF">2024-05-10T13:32:59Z</dcterms:created>
  <dcterms:modified xsi:type="dcterms:W3CDTF">2024-08-03T17:04:44Z</dcterms:modified>
</cp:coreProperties>
</file>