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9395"/>
            <a:ext cx="33813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58DDCE-18FF-4EEB-B836-7E302616F339}"/>
</file>

<file path=customXml/itemProps2.xml><?xml version="1.0" encoding="utf-8"?>
<ds:datastoreItem xmlns:ds="http://schemas.openxmlformats.org/officeDocument/2006/customXml" ds:itemID="{3259C6BA-C1BE-4B10-81F9-4D2A4AC2BAC7}"/>
</file>

<file path=customXml/itemProps3.xml><?xml version="1.0" encoding="utf-8"?>
<ds:datastoreItem xmlns:ds="http://schemas.openxmlformats.org/officeDocument/2006/customXml" ds:itemID="{4F4F44EC-A6DC-407C-A223-DA86E2A827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