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38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35" y="131032"/>
            <a:ext cx="842490" cy="783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12187"/>
          <a:stretch/>
        </p:blipFill>
        <p:spPr>
          <a:xfrm>
            <a:off x="103317" y="5771178"/>
            <a:ext cx="842677" cy="118744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40" y="1041442"/>
            <a:ext cx="2672687" cy="2672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6089" y="300309"/>
            <a:ext cx="8102279" cy="56781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4" y="425629"/>
            <a:ext cx="7819317" cy="5427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-2988" r="13461" b="2988"/>
          <a:stretch/>
        </p:blipFill>
        <p:spPr>
          <a:xfrm flipH="1">
            <a:off x="923578" y="3159910"/>
            <a:ext cx="1494538" cy="22883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92895" y="6030627"/>
            <a:ext cx="4529007" cy="49623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Теперь у  Светы есть своя комната.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5" y="3553898"/>
            <a:ext cx="1816129" cy="20431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06" y="3656891"/>
            <a:ext cx="2630521" cy="263052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325185" y="6000044"/>
            <a:ext cx="3466421" cy="57291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У окна поставили стол и стул.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5" b="16645"/>
          <a:stretch/>
        </p:blipFill>
        <p:spPr>
          <a:xfrm>
            <a:off x="3763291" y="792448"/>
            <a:ext cx="2455155" cy="1555845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563589" y="5993404"/>
            <a:ext cx="5126288" cy="57291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На стену повесили полку с книгами.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9"/>
          <a:stretch/>
        </p:blipFill>
        <p:spPr>
          <a:xfrm>
            <a:off x="3719302" y="2625291"/>
            <a:ext cx="2456699" cy="2372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41" y="3308251"/>
            <a:ext cx="672411" cy="67241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168547" y="2781328"/>
            <a:ext cx="1467276" cy="587537"/>
            <a:chOff x="4168547" y="2781328"/>
            <a:chExt cx="1467276" cy="5875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592" y="2793490"/>
              <a:ext cx="575375" cy="5753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06" y="2781328"/>
              <a:ext cx="587537" cy="58753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47" y="2835335"/>
              <a:ext cx="531315" cy="53131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99" y="2911038"/>
              <a:ext cx="378424" cy="378424"/>
            </a:xfrm>
            <a:prstGeom prst="rect">
              <a:avLst/>
            </a:prstGeom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1709883" y="5991350"/>
            <a:ext cx="6691159" cy="615697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У стены поставили полку с мозаиками и детской посудой 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91" y="3367685"/>
            <a:ext cx="628252" cy="6282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70" y="4034512"/>
            <a:ext cx="900004" cy="900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6" y="4059337"/>
            <a:ext cx="902812" cy="902812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3358504" y="6033691"/>
            <a:ext cx="3213164" cy="5031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Свете купили две куклы. 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948927" y="3844682"/>
            <a:ext cx="1696779" cy="1696779"/>
            <a:chOff x="4302069" y="3756444"/>
            <a:chExt cx="1696779" cy="169677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69" y="3756444"/>
              <a:ext cx="1696779" cy="169677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079">
              <a:off x="4822633" y="4001850"/>
              <a:ext cx="579953" cy="579953"/>
            </a:xfrm>
            <a:prstGeom prst="rect">
              <a:avLst/>
            </a:prstGeom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2597449" y="6014232"/>
            <a:ext cx="4884187" cy="50264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 Для кукол купили красивую коляску.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11" y="3995937"/>
            <a:ext cx="1275820" cy="1574194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638943" y="6043391"/>
            <a:ext cx="4617100" cy="47349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В гости Света позвала подругу Соню.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46061" y="6004195"/>
            <a:ext cx="3464918" cy="562124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Показать свою комнату Соне.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864659" y="2408639"/>
            <a:ext cx="4349766" cy="3475168"/>
            <a:chOff x="2030423" y="2434989"/>
            <a:chExt cx="4349766" cy="347516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211" y="2526179"/>
              <a:ext cx="3383978" cy="338397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423" y="2434989"/>
              <a:ext cx="3460555" cy="346055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455" y="4594073"/>
              <a:ext cx="1211826" cy="1211826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2118344" y="5989289"/>
            <a:ext cx="5842396" cy="592933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Мама и Папа сделали ремонт в спальне.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315334" y="6016711"/>
            <a:ext cx="5115580" cy="543992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Соне понравилась комната Светы. </a:t>
            </a:r>
          </a:p>
        </p:txBody>
      </p:sp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51372" y="3841172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957 -0.0303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7" grpId="0" animBg="1"/>
      <p:bldP spid="17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41" grpId="0" animBg="1"/>
      <p:bldP spid="41" grpId="1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68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26</cp:revision>
  <dcterms:created xsi:type="dcterms:W3CDTF">2024-08-13T11:15:14Z</dcterms:created>
  <dcterms:modified xsi:type="dcterms:W3CDTF">2024-08-22T09:54:59Z</dcterms:modified>
</cp:coreProperties>
</file>