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66090" y="-11420"/>
            <a:ext cx="825910" cy="719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522448" y="3354783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1891" y="180921"/>
            <a:ext cx="6683800" cy="6858000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2830" y="3500755"/>
            <a:ext cx="223837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60377 0.35347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48802 0.3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02523 L 0.33829 0.34815 L 0.33829 0.3483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1042 0.36551 L 0.21042 0.3657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59662 0.161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47161 0.1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36302 0.17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1627 0.1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8</cp:revision>
  <dcterms:created xsi:type="dcterms:W3CDTF">2024-07-09T20:58:15Z</dcterms:created>
  <dcterms:modified xsi:type="dcterms:W3CDTF">2024-07-09T20:58:40Z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