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6" autoAdjust="0"/>
    <p:restoredTop sz="94661" autoAdjust="0"/>
  </p:normalViewPr>
  <p:slideViewPr>
    <p:cSldViewPr snapToGrid="0">
      <p:cViewPr>
        <p:scale>
          <a:sx n="50" d="100"/>
          <a:sy n="50" d="100"/>
        </p:scale>
        <p:origin x="316" y="75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E7FD9-1940-4031-8A63-9E9CA61155B4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E8563-8D06-4DDE-A2F8-FAD6BDAE487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80B9-D8AB-4366-B7CB-C2EED8D8573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A2BE-94D6-4AB8-8171-957742F1B44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80B9-D8AB-4366-B7CB-C2EED8D8573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A2BE-94D6-4AB8-8171-957742F1B44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80B9-D8AB-4366-B7CB-C2EED8D8573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A2BE-94D6-4AB8-8171-957742F1B44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80B9-D8AB-4366-B7CB-C2EED8D8573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A2BE-94D6-4AB8-8171-957742F1B44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80B9-D8AB-4366-B7CB-C2EED8D8573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A2BE-94D6-4AB8-8171-957742F1B44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80B9-D8AB-4366-B7CB-C2EED8D8573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A2BE-94D6-4AB8-8171-957742F1B44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80B9-D8AB-4366-B7CB-C2EED8D85737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A2BE-94D6-4AB8-8171-957742F1B44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80B9-D8AB-4366-B7CB-C2EED8D85737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A2BE-94D6-4AB8-8171-957742F1B44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80B9-D8AB-4366-B7CB-C2EED8D85737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A2BE-94D6-4AB8-8171-957742F1B44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80B9-D8AB-4366-B7CB-C2EED8D8573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A2BE-94D6-4AB8-8171-957742F1B44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80B9-D8AB-4366-B7CB-C2EED8D8573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1A2BE-94D6-4AB8-8171-957742F1B44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580B9-D8AB-4366-B7CB-C2EED8D8573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1A2BE-94D6-4AB8-8171-957742F1B44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microsoft.com/office/2007/relationships/hdphoto" Target="../media/image7.wdp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slideLayout" Target="../slideLayouts/slideLayout7.xml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784578" y="728672"/>
            <a:ext cx="6897511" cy="5400656"/>
          </a:xfrm>
          <a:prstGeom prst="roundRect">
            <a:avLst/>
          </a:prstGeom>
          <a:solidFill>
            <a:schemeClr val="bg1">
              <a:alpha val="85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339153" y="1114248"/>
            <a:ext cx="38074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РА-РА-РА</a:t>
            </a:r>
            <a:endParaRPr lang="ru-RU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вот высокая …</a:t>
            </a:r>
            <a:endParaRPr 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123" b="97170" l="2973" r="95676">
                        <a14:foregroundMark x1="49865" y1="52123" x2="49865" y2="52123"/>
                        <a14:foregroundMark x1="51351" y1="97170" x2="51351" y2="97170"/>
                        <a14:foregroundMark x1="2973" y1="95637" x2="2973" y2="95637"/>
                        <a14:foregroundMark x1="95676" y1="96580" x2="95676" y2="96580"/>
                      </a14:backgroundRemoval>
                    </a14:imgEffect>
                  </a14:imgLayer>
                </a14:imgProps>
              </a:ext>
            </a:extLst>
          </a:blip>
          <a:srcRect t="50000"/>
          <a:stretch>
            <a:fillRect/>
          </a:stretch>
        </p:blipFill>
        <p:spPr>
          <a:xfrm>
            <a:off x="1140177" y="2231084"/>
            <a:ext cx="6130598" cy="35126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93792" y="1114248"/>
            <a:ext cx="269817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РО-РО-РО</a:t>
            </a:r>
            <a:endParaRPr lang="ru-RU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красивое…</a:t>
            </a:r>
            <a:endParaRPr 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86" b="-2557"/>
          <a:stretch>
            <a:fillRect/>
          </a:stretch>
        </p:blipFill>
        <p:spPr>
          <a:xfrm>
            <a:off x="2893792" y="2310793"/>
            <a:ext cx="2621193" cy="365303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52885" y="1133770"/>
            <a:ext cx="30059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РУ-РУ-РУ</a:t>
            </a:r>
            <a:endParaRPr lang="ru-RU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быстрый …</a:t>
            </a:r>
            <a:endParaRPr 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150" b="90532" l="6667" r="90000">
                        <a14:foregroundMark x1="6944" y1="5150" x2="6944" y2="5150"/>
                        <a14:foregroundMark x1="6944" y1="8970" x2="6944" y2="8970"/>
                        <a14:foregroundMark x1="73889" y1="90532" x2="73889" y2="90532"/>
                        <a14:foregroundMark x1="89722" y1="83555" x2="89722" y2="83555"/>
                        <a14:backgroundMark x1="22222" y1="35714" x2="22222" y2="35714"/>
                        <a14:backgroundMark x1="22222" y1="35714" x2="22222" y2="35714"/>
                        <a14:backgroundMark x1="25000" y1="38372" x2="25000" y2="38372"/>
                        <a14:backgroundMark x1="25000" y1="38372" x2="25000" y2="38372"/>
                        <a14:backgroundMark x1="22222" y1="40698" x2="22222" y2="40698"/>
                        <a14:backgroundMark x1="23889" y1="40365" x2="23889" y2="40365"/>
                        <a14:backgroundMark x1="65556" y1="93355" x2="65556" y2="93355"/>
                        <a14:backgroundMark x1="74167" y1="93355" x2="74167" y2="93355"/>
                        <a14:backgroundMark x1="74167" y1="93355" x2="70278" y2="93522"/>
                        <a14:backgroundMark x1="68889" y1="93522" x2="67500" y2="93522"/>
                        <a14:backgroundMark x1="66667" y1="93522" x2="67778" y2="93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235" b="3285"/>
          <a:stretch>
            <a:fillRect/>
          </a:stretch>
        </p:blipFill>
        <p:spPr>
          <a:xfrm>
            <a:off x="3150704" y="2043113"/>
            <a:ext cx="2721260" cy="408621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14002" y="1113961"/>
            <a:ext cx="42386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РЫ-РЫ-РЫ</a:t>
            </a:r>
            <a:endParaRPr lang="ru-RU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разноцветные …</a:t>
            </a:r>
            <a:endParaRPr 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53" r="31"/>
          <a:stretch>
            <a:fillRect/>
          </a:stretch>
        </p:blipFill>
        <p:spPr>
          <a:xfrm>
            <a:off x="1393663" y="2231084"/>
            <a:ext cx="5698436" cy="351266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155" y="1114248"/>
            <a:ext cx="35974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ЁР-ЁР-ЁР</a:t>
            </a:r>
            <a:endParaRPr lang="ru-RU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коричневый …</a:t>
            </a:r>
            <a:endParaRPr 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9" b="-375"/>
          <a:stretch>
            <a:fillRect/>
          </a:stretch>
        </p:blipFill>
        <p:spPr>
          <a:xfrm>
            <a:off x="2474340" y="2384254"/>
            <a:ext cx="3517986" cy="355228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985169" y="1114248"/>
            <a:ext cx="25154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ОР-ОР-ОР</a:t>
            </a:r>
            <a:endParaRPr lang="ru-RU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сочный …</a:t>
            </a:r>
            <a:endParaRPr 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" r="483"/>
          <a:stretch>
            <a:fillRect/>
          </a:stretch>
        </p:blipFill>
        <p:spPr>
          <a:xfrm>
            <a:off x="2226813" y="2191466"/>
            <a:ext cx="4350450" cy="386787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591632" y="1114248"/>
            <a:ext cx="33025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РА-РА-РА</a:t>
            </a:r>
            <a:endParaRPr lang="ru-RU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полосатая …</a:t>
            </a:r>
            <a:endParaRPr 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6" b="5546"/>
          <a:stretch>
            <a:fillRect/>
          </a:stretch>
        </p:blipFill>
        <p:spPr>
          <a:xfrm>
            <a:off x="1613071" y="2404063"/>
            <a:ext cx="5240524" cy="351266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582815" y="1114248"/>
            <a:ext cx="33201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РЫ-РЫ-РЫ</a:t>
            </a:r>
            <a:endParaRPr lang="ru-RU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прилетели …</a:t>
            </a:r>
            <a:endParaRPr 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" r="706"/>
          <a:stretch>
            <a:fillRect/>
          </a:stretch>
        </p:blipFill>
        <p:spPr>
          <a:xfrm>
            <a:off x="1519802" y="2341661"/>
            <a:ext cx="5390147" cy="351266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995589" y="1114248"/>
            <a:ext cx="24945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РО-РО-РО</a:t>
            </a:r>
            <a:endParaRPr lang="ru-RU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пустое …</a:t>
            </a:r>
            <a:endParaRPr 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0135" b="86892" l="10000" r="90000">
                        <a14:foregroundMark x1="50811" y1="27297" x2="45946" y2="24865"/>
                        <a14:foregroundMark x1="42162" y1="21892" x2="48784" y2="20135"/>
                        <a14:foregroundMark x1="51622" y1="86486" x2="44324" y2="84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415" b="5162"/>
          <a:stretch>
            <a:fillRect/>
          </a:stretch>
        </p:blipFill>
        <p:spPr>
          <a:xfrm>
            <a:off x="2005264" y="2459351"/>
            <a:ext cx="4314318" cy="366997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916240" y="1114248"/>
            <a:ext cx="26532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ЕР-ЕР-ЕР</a:t>
            </a:r>
            <a:endParaRPr lang="ru-RU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теплый …</a:t>
            </a:r>
            <a:endParaRPr 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2" b="-235"/>
          <a:stretch>
            <a:fillRect/>
          </a:stretch>
        </p:blipFill>
        <p:spPr>
          <a:xfrm>
            <a:off x="2245894" y="2272232"/>
            <a:ext cx="3850106" cy="385709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540336" y="1114248"/>
            <a:ext cx="34050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АР-АР-АР</a:t>
            </a:r>
            <a:endParaRPr lang="ru-RU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ru-RU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воздушный …</a:t>
            </a:r>
            <a:endParaRPr 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" r="91"/>
          <a:stretch>
            <a:fillRect/>
          </a:stretch>
        </p:blipFill>
        <p:spPr>
          <a:xfrm>
            <a:off x="1772970" y="1953333"/>
            <a:ext cx="4849501" cy="431912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67" y="3240505"/>
            <a:ext cx="3695398" cy="3354740"/>
          </a:xfrm>
          <a:prstGeom prst="rect">
            <a:avLst/>
          </a:prstGeom>
        </p:spPr>
      </p:pic>
      <p:pic>
        <p:nvPicPr>
          <p:cNvPr id="250" name="Picture 249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828915" y="2211070"/>
            <a:ext cx="2181225" cy="3600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"/>
                            </p:stCondLst>
                            <p:childTnLst>
                              <p:par>
                                <p:cTn id="1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00"/>
                            </p:stCondLst>
                            <p:childTnLst>
                              <p:par>
                                <p:cTn id="20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500"/>
                            </p:stCondLst>
                            <p:childTnLst>
                              <p:par>
                                <p:cTn id="24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/>
      <p:bldP spid="8" grpId="1"/>
      <p:bldP spid="10" grpId="0"/>
      <p:bldP spid="10" grpId="1"/>
      <p:bldP spid="12" grpId="0"/>
      <p:bldP spid="12" grpId="1"/>
      <p:bldP spid="14" grpId="0"/>
      <p:bldP spid="14" grpId="1"/>
      <p:bldP spid="16" grpId="0"/>
      <p:bldP spid="16" grpId="1"/>
      <p:bldP spid="18" grpId="0"/>
      <p:bldP spid="18" grpId="1"/>
      <p:bldP spid="20" grpId="0"/>
      <p:bldP spid="20" grpId="1"/>
      <p:bldP spid="24" grpId="0"/>
      <p:bldP spid="24" grpId="1"/>
      <p:bldP spid="26" grpId="0"/>
      <p:bldP spid="26" grpId="1"/>
      <p:bldP spid="28" grpId="0"/>
      <p:bldP spid="28" grpId="1"/>
      <p:bldP spid="30" grpId="0"/>
      <p:bldP spid="30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</Words>
  <Application>WPS Presentation</Application>
  <PresentationFormat>Широкоэкранный</PresentationFormat>
  <Paragraphs>33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Cavolini</vt:lpstr>
      <vt:lpstr>Mongolian Baiti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8</cp:revision>
  <dcterms:created xsi:type="dcterms:W3CDTF">2024-05-04T18:19:00Z</dcterms:created>
  <dcterms:modified xsi:type="dcterms:W3CDTF">2024-07-03T21:48:06Z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8CFC84C3FAAA434785A7A3F1CEBA2E3B_12</vt:lpwstr>
  </property>
  <property fmtid="{D5CDD505-2E9C-101B-9397-08002B2CF9AE}" pid="3" name="KSOProductBuildVer">
    <vt:lpwstr>1033-12.2.0.17119</vt:lpwstr>
  </property>
</Properties>
</file>