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7D8C4-4A5B-D871-ED0F-3207DA938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796D93-2C99-DF94-BB91-C7F13FA3D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F09D0-6F4F-15C8-DF24-00EFBB0F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167E7F-A2E3-8D59-FBBD-383A6A6E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D392C-A7FE-9F33-E199-4DCC9701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9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CA1E6-8732-D7E3-8317-8E600D55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A1A833-36C8-B228-4F4B-CD4FA5D69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912BB-64AA-9E5F-EAC1-BA4830C9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4E0E4D-C580-E222-E0B8-E85793B2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73F3F-D5DB-E828-BEF2-0ED55A9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0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EE48F5-44A5-600A-26FE-D97E9560A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F48BF4-329D-4613-F41F-95708613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C7306-0807-D44A-3E1B-CB12383A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3B7AC-90C6-BA04-6BE1-58D9A980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474EE-09DD-9787-B33B-12C8DFE1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7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E2FF4-47E1-A4B4-4657-82F6C9AD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72E8C7-74F9-EF02-FFD1-A1A7CEF01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17E46-B056-B62F-8096-3056B7F8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A8B1F-EDCC-E0AA-3897-42D450BA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AA2BC-7519-DD2C-FA27-744EAAD5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0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577F9-7CEB-50CD-552A-18F67095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92651-A9DA-0640-4AAF-829C8E61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C30F5-296D-4C2A-D768-E136EBAE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B1ED1-44E0-82C3-9DAC-102BE129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3B326-D2D3-65D3-230F-5155EEEF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6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CEF2A-0E56-11F7-8A5B-2944A1B0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ED729-B515-15B0-318F-0720AF0FB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6FCEC0-AF00-0A09-5B18-D75C508F8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BE551A-9B95-6056-DA58-F61F0A97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E15128-3572-AFFE-A9E1-65B93CDF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58B1B1-173F-D57F-7D6E-F9F01B3D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5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C8A23-696C-A2FF-FA04-8DC2062C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EAC28D-D4E1-CEC0-1CF2-5C98BEA55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3F4C21-1D86-6E37-6218-AA08E1532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5E1BD-026C-6CC1-F270-5E90C2CF9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8CFC49-4A30-D228-E25D-0B9608657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B2C8A5-B4BC-288D-EAD6-A94878F4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B29A59-D77B-B762-D243-748672C3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B029F2-806F-A67A-7C30-57CA10A1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2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E1F10-DB73-49A6-296F-A02D5972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85AECD-C08E-08F7-C3A3-0D7AD536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6FE83-2FDD-99BB-025D-ED44F1CE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46A5EE-D027-75B8-4022-419DEFFF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7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FC7419-8842-79E8-25B7-DC67BD77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62BA2B-2D49-DB15-C1AF-E6519ECD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C90685-1092-CEB5-8EDE-6E198584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9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9D468-4E01-E4CD-BFAE-50407008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A61B9-7887-F7C7-9414-2CC22A67F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B38A91-A0FD-7970-58CD-FCFC4E66B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3964BF-6071-ED53-A655-A293F8DA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2971BD-5F70-2142-25AD-1D9833FD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C6C1EF-A5E9-4EAD-5713-39AA8354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A3EA6-4505-44C7-A211-EFA49B41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18AA3C-CE0C-9AA1-EA3A-B8B30203F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4ED2AD-72DD-3136-0EFD-097E3894B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475F4-C5BD-A277-F059-273023C4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6C9C2B-DD00-CBCB-B49B-0062E030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79139-4FBD-FF3E-2DFF-0AE08557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511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9777-0123-F19E-F45A-B7F493EC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A9DF6-3946-F5E1-516F-969327F33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8385C-746C-DBB5-08B6-6644AA3E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A41B80-D2FA-1321-AD2E-50184ADED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10964-2B23-DEF3-05DE-B022FBC9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D3E2CF-009A-B440-0B5D-5E4974B66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6F5F90A-1D81-E4D9-C47D-49CA224FDE39}"/>
              </a:ext>
            </a:extLst>
          </p:cNvPr>
          <p:cNvGrpSpPr/>
          <p:nvPr/>
        </p:nvGrpSpPr>
        <p:grpSpPr>
          <a:xfrm>
            <a:off x="7406736" y="110730"/>
            <a:ext cx="4654386" cy="6638667"/>
            <a:chOff x="4079709" y="798493"/>
            <a:chExt cx="4032582" cy="4362085"/>
          </a:xfrm>
        </p:grpSpPr>
        <p:sp>
          <p:nvSpPr>
            <p:cNvPr id="4" name="Прямоугольник: загнутый угол 3">
              <a:extLst>
                <a:ext uri="{FF2B5EF4-FFF2-40B4-BE49-F238E27FC236}">
                  <a16:creationId xmlns:a16="http://schemas.microsoft.com/office/drawing/2014/main" id="{4C35A8F5-696A-9382-23A4-8BFE9B116517}"/>
                </a:ext>
              </a:extLst>
            </p:cNvPr>
            <p:cNvSpPr/>
            <p:nvPr/>
          </p:nvSpPr>
          <p:spPr>
            <a:xfrm>
              <a:off x="4079709" y="1031369"/>
              <a:ext cx="4032582" cy="4129209"/>
            </a:xfrm>
            <a:custGeom>
              <a:avLst/>
              <a:gdLst>
                <a:gd name="connsiteX0" fmla="*/ 0 w 4654386"/>
                <a:gd name="connsiteY0" fmla="*/ 0 h 6284252"/>
                <a:gd name="connsiteX1" fmla="*/ 618368 w 4654386"/>
                <a:gd name="connsiteY1" fmla="*/ 0 h 6284252"/>
                <a:gd name="connsiteX2" fmla="*/ 1143649 w 4654386"/>
                <a:gd name="connsiteY2" fmla="*/ 0 h 6284252"/>
                <a:gd name="connsiteX3" fmla="*/ 1901649 w 4654386"/>
                <a:gd name="connsiteY3" fmla="*/ 0 h 6284252"/>
                <a:gd name="connsiteX4" fmla="*/ 2520018 w 4654386"/>
                <a:gd name="connsiteY4" fmla="*/ 0 h 6284252"/>
                <a:gd name="connsiteX5" fmla="*/ 3138386 w 4654386"/>
                <a:gd name="connsiteY5" fmla="*/ 0 h 6284252"/>
                <a:gd name="connsiteX6" fmla="*/ 3896386 w 4654386"/>
                <a:gd name="connsiteY6" fmla="*/ 0 h 6284252"/>
                <a:gd name="connsiteX7" fmla="*/ 4654386 w 4654386"/>
                <a:gd name="connsiteY7" fmla="*/ 0 h 6284252"/>
                <a:gd name="connsiteX8" fmla="*/ 4654386 w 4654386"/>
                <a:gd name="connsiteY8" fmla="*/ 798733 h 6284252"/>
                <a:gd name="connsiteX9" fmla="*/ 4654386 w 4654386"/>
                <a:gd name="connsiteY9" fmla="*/ 1377126 h 6284252"/>
                <a:gd name="connsiteX10" fmla="*/ 4654386 w 4654386"/>
                <a:gd name="connsiteY10" fmla="*/ 1955519 h 6284252"/>
                <a:gd name="connsiteX11" fmla="*/ 4654386 w 4654386"/>
                <a:gd name="connsiteY11" fmla="*/ 2644082 h 6284252"/>
                <a:gd name="connsiteX12" fmla="*/ 4654386 w 4654386"/>
                <a:gd name="connsiteY12" fmla="*/ 3387731 h 6284252"/>
                <a:gd name="connsiteX13" fmla="*/ 4654386 w 4654386"/>
                <a:gd name="connsiteY13" fmla="*/ 3911039 h 6284252"/>
                <a:gd name="connsiteX14" fmla="*/ 4654386 w 4654386"/>
                <a:gd name="connsiteY14" fmla="*/ 4599602 h 6284252"/>
                <a:gd name="connsiteX15" fmla="*/ 4654386 w 4654386"/>
                <a:gd name="connsiteY15" fmla="*/ 5508505 h 6284252"/>
                <a:gd name="connsiteX16" fmla="*/ 4266513 w 4654386"/>
                <a:gd name="connsiteY16" fmla="*/ 5896379 h 6284252"/>
                <a:gd name="connsiteX17" fmla="*/ 3878639 w 4654386"/>
                <a:gd name="connsiteY17" fmla="*/ 6284252 h 6284252"/>
                <a:gd name="connsiteX18" fmla="*/ 3232199 w 4654386"/>
                <a:gd name="connsiteY18" fmla="*/ 6284252 h 6284252"/>
                <a:gd name="connsiteX19" fmla="*/ 2663332 w 4654386"/>
                <a:gd name="connsiteY19" fmla="*/ 6284252 h 6284252"/>
                <a:gd name="connsiteX20" fmla="*/ 2094465 w 4654386"/>
                <a:gd name="connsiteY20" fmla="*/ 6284252 h 6284252"/>
                <a:gd name="connsiteX21" fmla="*/ 1486812 w 4654386"/>
                <a:gd name="connsiteY21" fmla="*/ 6284252 h 6284252"/>
                <a:gd name="connsiteX22" fmla="*/ 762799 w 4654386"/>
                <a:gd name="connsiteY22" fmla="*/ 6284252 h 6284252"/>
                <a:gd name="connsiteX23" fmla="*/ 0 w 4654386"/>
                <a:gd name="connsiteY23" fmla="*/ 6284252 h 6284252"/>
                <a:gd name="connsiteX24" fmla="*/ 0 w 4654386"/>
                <a:gd name="connsiteY24" fmla="*/ 5648844 h 6284252"/>
                <a:gd name="connsiteX25" fmla="*/ 0 w 4654386"/>
                <a:gd name="connsiteY25" fmla="*/ 4950594 h 6284252"/>
                <a:gd name="connsiteX26" fmla="*/ 0 w 4654386"/>
                <a:gd name="connsiteY26" fmla="*/ 4126659 h 6284252"/>
                <a:gd name="connsiteX27" fmla="*/ 0 w 4654386"/>
                <a:gd name="connsiteY27" fmla="*/ 3365566 h 6284252"/>
                <a:gd name="connsiteX28" fmla="*/ 0 w 4654386"/>
                <a:gd name="connsiteY28" fmla="*/ 2855843 h 6284252"/>
                <a:gd name="connsiteX29" fmla="*/ 0 w 4654386"/>
                <a:gd name="connsiteY29" fmla="*/ 2220436 h 6284252"/>
                <a:gd name="connsiteX30" fmla="*/ 0 w 4654386"/>
                <a:gd name="connsiteY30" fmla="*/ 1396500 h 6284252"/>
                <a:gd name="connsiteX31" fmla="*/ 0 w 4654386"/>
                <a:gd name="connsiteY31" fmla="*/ 698250 h 6284252"/>
                <a:gd name="connsiteX32" fmla="*/ 0 w 4654386"/>
                <a:gd name="connsiteY32" fmla="*/ 0 h 6284252"/>
                <a:gd name="connsiteX0" fmla="*/ 3878639 w 4654386"/>
                <a:gd name="connsiteY0" fmla="*/ 6284252 h 6284252"/>
                <a:gd name="connsiteX1" fmla="*/ 4033789 w 4654386"/>
                <a:gd name="connsiteY1" fmla="*/ 5663655 h 6284252"/>
                <a:gd name="connsiteX2" fmla="*/ 4654386 w 4654386"/>
                <a:gd name="connsiteY2" fmla="*/ 5508505 h 6284252"/>
                <a:gd name="connsiteX3" fmla="*/ 4250998 w 4654386"/>
                <a:gd name="connsiteY3" fmla="*/ 5911893 h 6284252"/>
                <a:gd name="connsiteX4" fmla="*/ 3878639 w 4654386"/>
                <a:gd name="connsiteY4" fmla="*/ 6284252 h 6284252"/>
                <a:gd name="connsiteX0" fmla="*/ 3878639 w 4654386"/>
                <a:gd name="connsiteY0" fmla="*/ 6284252 h 6284252"/>
                <a:gd name="connsiteX1" fmla="*/ 4033789 w 4654386"/>
                <a:gd name="connsiteY1" fmla="*/ 5663655 h 6284252"/>
                <a:gd name="connsiteX2" fmla="*/ 4654386 w 4654386"/>
                <a:gd name="connsiteY2" fmla="*/ 5508505 h 6284252"/>
                <a:gd name="connsiteX3" fmla="*/ 4282027 w 4654386"/>
                <a:gd name="connsiteY3" fmla="*/ 5880864 h 6284252"/>
                <a:gd name="connsiteX4" fmla="*/ 3878639 w 4654386"/>
                <a:gd name="connsiteY4" fmla="*/ 6284252 h 6284252"/>
                <a:gd name="connsiteX5" fmla="*/ 3232199 w 4654386"/>
                <a:gd name="connsiteY5" fmla="*/ 6284252 h 6284252"/>
                <a:gd name="connsiteX6" fmla="*/ 2585759 w 4654386"/>
                <a:gd name="connsiteY6" fmla="*/ 6284252 h 6284252"/>
                <a:gd name="connsiteX7" fmla="*/ 2016892 w 4654386"/>
                <a:gd name="connsiteY7" fmla="*/ 6284252 h 6284252"/>
                <a:gd name="connsiteX8" fmla="*/ 1331666 w 4654386"/>
                <a:gd name="connsiteY8" fmla="*/ 6284252 h 6284252"/>
                <a:gd name="connsiteX9" fmla="*/ 607653 w 4654386"/>
                <a:gd name="connsiteY9" fmla="*/ 6284252 h 6284252"/>
                <a:gd name="connsiteX10" fmla="*/ 0 w 4654386"/>
                <a:gd name="connsiteY10" fmla="*/ 6284252 h 6284252"/>
                <a:gd name="connsiteX11" fmla="*/ 0 w 4654386"/>
                <a:gd name="connsiteY11" fmla="*/ 5460317 h 6284252"/>
                <a:gd name="connsiteX12" fmla="*/ 0 w 4654386"/>
                <a:gd name="connsiteY12" fmla="*/ 4699224 h 6284252"/>
                <a:gd name="connsiteX13" fmla="*/ 0 w 4654386"/>
                <a:gd name="connsiteY13" fmla="*/ 4000974 h 6284252"/>
                <a:gd name="connsiteX14" fmla="*/ 0 w 4654386"/>
                <a:gd name="connsiteY14" fmla="*/ 3239881 h 6284252"/>
                <a:gd name="connsiteX15" fmla="*/ 0 w 4654386"/>
                <a:gd name="connsiteY15" fmla="*/ 2541631 h 6284252"/>
                <a:gd name="connsiteX16" fmla="*/ 0 w 4654386"/>
                <a:gd name="connsiteY16" fmla="*/ 1780538 h 6284252"/>
                <a:gd name="connsiteX17" fmla="*/ 0 w 4654386"/>
                <a:gd name="connsiteY17" fmla="*/ 1019445 h 6284252"/>
                <a:gd name="connsiteX18" fmla="*/ 0 w 4654386"/>
                <a:gd name="connsiteY18" fmla="*/ 0 h 6284252"/>
                <a:gd name="connsiteX19" fmla="*/ 525281 w 4654386"/>
                <a:gd name="connsiteY19" fmla="*/ 0 h 6284252"/>
                <a:gd name="connsiteX20" fmla="*/ 1190193 w 4654386"/>
                <a:gd name="connsiteY20" fmla="*/ 0 h 6284252"/>
                <a:gd name="connsiteX21" fmla="*/ 1762018 w 4654386"/>
                <a:gd name="connsiteY21" fmla="*/ 0 h 6284252"/>
                <a:gd name="connsiteX22" fmla="*/ 2520018 w 4654386"/>
                <a:gd name="connsiteY22" fmla="*/ 0 h 6284252"/>
                <a:gd name="connsiteX23" fmla="*/ 3045298 w 4654386"/>
                <a:gd name="connsiteY23" fmla="*/ 0 h 6284252"/>
                <a:gd name="connsiteX24" fmla="*/ 3570579 w 4654386"/>
                <a:gd name="connsiteY24" fmla="*/ 0 h 6284252"/>
                <a:gd name="connsiteX25" fmla="*/ 4654386 w 4654386"/>
                <a:gd name="connsiteY25" fmla="*/ 0 h 6284252"/>
                <a:gd name="connsiteX26" fmla="*/ 4654386 w 4654386"/>
                <a:gd name="connsiteY26" fmla="*/ 688563 h 6284252"/>
                <a:gd name="connsiteX27" fmla="*/ 4654386 w 4654386"/>
                <a:gd name="connsiteY27" fmla="*/ 1487296 h 6284252"/>
                <a:gd name="connsiteX28" fmla="*/ 4654386 w 4654386"/>
                <a:gd name="connsiteY28" fmla="*/ 2175859 h 6284252"/>
                <a:gd name="connsiteX29" fmla="*/ 4654386 w 4654386"/>
                <a:gd name="connsiteY29" fmla="*/ 2699167 h 6284252"/>
                <a:gd name="connsiteX30" fmla="*/ 4654386 w 4654386"/>
                <a:gd name="connsiteY30" fmla="*/ 3277560 h 6284252"/>
                <a:gd name="connsiteX31" fmla="*/ 4654386 w 4654386"/>
                <a:gd name="connsiteY31" fmla="*/ 3911039 h 6284252"/>
                <a:gd name="connsiteX32" fmla="*/ 4654386 w 4654386"/>
                <a:gd name="connsiteY32" fmla="*/ 4654687 h 6284252"/>
                <a:gd name="connsiteX33" fmla="*/ 4654386 w 4654386"/>
                <a:gd name="connsiteY33" fmla="*/ 5508505 h 628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54386" h="6284252" stroke="0" extrusionOk="0">
                  <a:moveTo>
                    <a:pt x="0" y="0"/>
                  </a:moveTo>
                  <a:cubicBezTo>
                    <a:pt x="308154" y="11197"/>
                    <a:pt x="439254" y="6915"/>
                    <a:pt x="618368" y="0"/>
                  </a:cubicBezTo>
                  <a:cubicBezTo>
                    <a:pt x="797482" y="-6915"/>
                    <a:pt x="1029523" y="-25819"/>
                    <a:pt x="1143649" y="0"/>
                  </a:cubicBezTo>
                  <a:cubicBezTo>
                    <a:pt x="1257775" y="25819"/>
                    <a:pt x="1601918" y="-7879"/>
                    <a:pt x="1901649" y="0"/>
                  </a:cubicBezTo>
                  <a:cubicBezTo>
                    <a:pt x="2201380" y="7879"/>
                    <a:pt x="2218788" y="22948"/>
                    <a:pt x="2520018" y="0"/>
                  </a:cubicBezTo>
                  <a:cubicBezTo>
                    <a:pt x="2821248" y="-22948"/>
                    <a:pt x="2966465" y="-15500"/>
                    <a:pt x="3138386" y="0"/>
                  </a:cubicBezTo>
                  <a:cubicBezTo>
                    <a:pt x="3310307" y="15500"/>
                    <a:pt x="3626315" y="-30309"/>
                    <a:pt x="3896386" y="0"/>
                  </a:cubicBezTo>
                  <a:cubicBezTo>
                    <a:pt x="4166457" y="30309"/>
                    <a:pt x="4439559" y="31327"/>
                    <a:pt x="4654386" y="0"/>
                  </a:cubicBezTo>
                  <a:cubicBezTo>
                    <a:pt x="4637049" y="299310"/>
                    <a:pt x="4662029" y="630664"/>
                    <a:pt x="4654386" y="798733"/>
                  </a:cubicBezTo>
                  <a:cubicBezTo>
                    <a:pt x="4646743" y="966802"/>
                    <a:pt x="4654589" y="1109997"/>
                    <a:pt x="4654386" y="1377126"/>
                  </a:cubicBezTo>
                  <a:cubicBezTo>
                    <a:pt x="4654183" y="1644255"/>
                    <a:pt x="4669619" y="1835612"/>
                    <a:pt x="4654386" y="1955519"/>
                  </a:cubicBezTo>
                  <a:cubicBezTo>
                    <a:pt x="4639153" y="2075426"/>
                    <a:pt x="4627066" y="2303821"/>
                    <a:pt x="4654386" y="2644082"/>
                  </a:cubicBezTo>
                  <a:cubicBezTo>
                    <a:pt x="4681706" y="2984343"/>
                    <a:pt x="4689527" y="3071716"/>
                    <a:pt x="4654386" y="3387731"/>
                  </a:cubicBezTo>
                  <a:cubicBezTo>
                    <a:pt x="4619245" y="3703746"/>
                    <a:pt x="4654707" y="3746052"/>
                    <a:pt x="4654386" y="3911039"/>
                  </a:cubicBezTo>
                  <a:cubicBezTo>
                    <a:pt x="4654065" y="4076026"/>
                    <a:pt x="4642272" y="4353814"/>
                    <a:pt x="4654386" y="4599602"/>
                  </a:cubicBezTo>
                  <a:cubicBezTo>
                    <a:pt x="4666500" y="4845390"/>
                    <a:pt x="4689842" y="5137715"/>
                    <a:pt x="4654386" y="5508505"/>
                  </a:cubicBezTo>
                  <a:cubicBezTo>
                    <a:pt x="4517478" y="5672389"/>
                    <a:pt x="4432704" y="5753944"/>
                    <a:pt x="4266513" y="5896379"/>
                  </a:cubicBezTo>
                  <a:cubicBezTo>
                    <a:pt x="4100322" y="6038813"/>
                    <a:pt x="3971115" y="6219111"/>
                    <a:pt x="3878639" y="6284252"/>
                  </a:cubicBezTo>
                  <a:cubicBezTo>
                    <a:pt x="3617661" y="6308876"/>
                    <a:pt x="3535644" y="6312482"/>
                    <a:pt x="3232199" y="6284252"/>
                  </a:cubicBezTo>
                  <a:cubicBezTo>
                    <a:pt x="2928754" y="6256022"/>
                    <a:pt x="2903506" y="6303413"/>
                    <a:pt x="2663332" y="6284252"/>
                  </a:cubicBezTo>
                  <a:cubicBezTo>
                    <a:pt x="2423158" y="6265091"/>
                    <a:pt x="2228055" y="6283615"/>
                    <a:pt x="2094465" y="6284252"/>
                  </a:cubicBezTo>
                  <a:cubicBezTo>
                    <a:pt x="1960875" y="6284889"/>
                    <a:pt x="1770537" y="6262065"/>
                    <a:pt x="1486812" y="6284252"/>
                  </a:cubicBezTo>
                  <a:cubicBezTo>
                    <a:pt x="1203087" y="6306439"/>
                    <a:pt x="1041907" y="6266107"/>
                    <a:pt x="762799" y="6284252"/>
                  </a:cubicBezTo>
                  <a:cubicBezTo>
                    <a:pt x="483691" y="6302397"/>
                    <a:pt x="176891" y="6277882"/>
                    <a:pt x="0" y="6284252"/>
                  </a:cubicBezTo>
                  <a:cubicBezTo>
                    <a:pt x="15484" y="5978141"/>
                    <a:pt x="-30390" y="5912077"/>
                    <a:pt x="0" y="5648844"/>
                  </a:cubicBezTo>
                  <a:cubicBezTo>
                    <a:pt x="30390" y="5385611"/>
                    <a:pt x="-29399" y="5237613"/>
                    <a:pt x="0" y="4950594"/>
                  </a:cubicBezTo>
                  <a:cubicBezTo>
                    <a:pt x="29399" y="4663575"/>
                    <a:pt x="-4920" y="4526733"/>
                    <a:pt x="0" y="4126659"/>
                  </a:cubicBezTo>
                  <a:cubicBezTo>
                    <a:pt x="4920" y="3726586"/>
                    <a:pt x="-5400" y="3688371"/>
                    <a:pt x="0" y="3365566"/>
                  </a:cubicBezTo>
                  <a:cubicBezTo>
                    <a:pt x="5400" y="3042761"/>
                    <a:pt x="24667" y="3107603"/>
                    <a:pt x="0" y="2855843"/>
                  </a:cubicBezTo>
                  <a:cubicBezTo>
                    <a:pt x="-24667" y="2604083"/>
                    <a:pt x="9226" y="2434303"/>
                    <a:pt x="0" y="2220436"/>
                  </a:cubicBezTo>
                  <a:cubicBezTo>
                    <a:pt x="-9226" y="2006569"/>
                    <a:pt x="-12984" y="1576540"/>
                    <a:pt x="0" y="1396500"/>
                  </a:cubicBezTo>
                  <a:cubicBezTo>
                    <a:pt x="12984" y="1216460"/>
                    <a:pt x="16086" y="981597"/>
                    <a:pt x="0" y="698250"/>
                  </a:cubicBezTo>
                  <a:cubicBezTo>
                    <a:pt x="-16086" y="414903"/>
                    <a:pt x="1869" y="290280"/>
                    <a:pt x="0" y="0"/>
                  </a:cubicBezTo>
                  <a:close/>
                </a:path>
                <a:path w="4654386" h="6284252" fill="darkenLess" stroke="0" extrusionOk="0">
                  <a:moveTo>
                    <a:pt x="3878639" y="6284252"/>
                  </a:moveTo>
                  <a:cubicBezTo>
                    <a:pt x="3918904" y="6025394"/>
                    <a:pt x="4010819" y="5832635"/>
                    <a:pt x="4033789" y="5663655"/>
                  </a:cubicBezTo>
                  <a:cubicBezTo>
                    <a:pt x="4301785" y="5596992"/>
                    <a:pt x="4366645" y="5584821"/>
                    <a:pt x="4654386" y="5508505"/>
                  </a:cubicBezTo>
                  <a:cubicBezTo>
                    <a:pt x="4570834" y="5619025"/>
                    <a:pt x="4345326" y="5832969"/>
                    <a:pt x="4250998" y="5911893"/>
                  </a:cubicBezTo>
                  <a:cubicBezTo>
                    <a:pt x="4156670" y="5990817"/>
                    <a:pt x="4002284" y="6165200"/>
                    <a:pt x="3878639" y="6284252"/>
                  </a:cubicBezTo>
                  <a:close/>
                </a:path>
                <a:path w="4654386" h="6284252" fill="none" extrusionOk="0">
                  <a:moveTo>
                    <a:pt x="3878639" y="6284252"/>
                  </a:moveTo>
                  <a:cubicBezTo>
                    <a:pt x="3952806" y="6056387"/>
                    <a:pt x="4007857" y="5825513"/>
                    <a:pt x="4033789" y="5663655"/>
                  </a:cubicBezTo>
                  <a:cubicBezTo>
                    <a:pt x="4293359" y="5591728"/>
                    <a:pt x="4520139" y="5569944"/>
                    <a:pt x="4654386" y="5508505"/>
                  </a:cubicBezTo>
                  <a:cubicBezTo>
                    <a:pt x="4485239" y="5656278"/>
                    <a:pt x="4410116" y="5717552"/>
                    <a:pt x="4282027" y="5880864"/>
                  </a:cubicBezTo>
                  <a:cubicBezTo>
                    <a:pt x="4153938" y="6044176"/>
                    <a:pt x="4062536" y="6126907"/>
                    <a:pt x="3878639" y="6284252"/>
                  </a:cubicBezTo>
                  <a:cubicBezTo>
                    <a:pt x="3583589" y="6282018"/>
                    <a:pt x="3502179" y="6300850"/>
                    <a:pt x="3232199" y="6284252"/>
                  </a:cubicBezTo>
                  <a:cubicBezTo>
                    <a:pt x="2962219" y="6267654"/>
                    <a:pt x="2757238" y="6253915"/>
                    <a:pt x="2585759" y="6284252"/>
                  </a:cubicBezTo>
                  <a:cubicBezTo>
                    <a:pt x="2414280" y="6314589"/>
                    <a:pt x="2133679" y="6303052"/>
                    <a:pt x="2016892" y="6284252"/>
                  </a:cubicBezTo>
                  <a:cubicBezTo>
                    <a:pt x="1900105" y="6265452"/>
                    <a:pt x="1492809" y="6302005"/>
                    <a:pt x="1331666" y="6284252"/>
                  </a:cubicBezTo>
                  <a:cubicBezTo>
                    <a:pt x="1170523" y="6266499"/>
                    <a:pt x="866681" y="6252781"/>
                    <a:pt x="607653" y="6284252"/>
                  </a:cubicBezTo>
                  <a:cubicBezTo>
                    <a:pt x="348625" y="6315723"/>
                    <a:pt x="161947" y="6261866"/>
                    <a:pt x="0" y="6284252"/>
                  </a:cubicBezTo>
                  <a:cubicBezTo>
                    <a:pt x="25705" y="5881720"/>
                    <a:pt x="38417" y="5702186"/>
                    <a:pt x="0" y="5460317"/>
                  </a:cubicBezTo>
                  <a:cubicBezTo>
                    <a:pt x="-38417" y="5218449"/>
                    <a:pt x="34153" y="5057150"/>
                    <a:pt x="0" y="4699224"/>
                  </a:cubicBezTo>
                  <a:cubicBezTo>
                    <a:pt x="-34153" y="4341298"/>
                    <a:pt x="28899" y="4214900"/>
                    <a:pt x="0" y="4000974"/>
                  </a:cubicBezTo>
                  <a:cubicBezTo>
                    <a:pt x="-28899" y="3787048"/>
                    <a:pt x="-8172" y="3438249"/>
                    <a:pt x="0" y="3239881"/>
                  </a:cubicBezTo>
                  <a:cubicBezTo>
                    <a:pt x="8172" y="3041513"/>
                    <a:pt x="7209" y="2871460"/>
                    <a:pt x="0" y="2541631"/>
                  </a:cubicBezTo>
                  <a:cubicBezTo>
                    <a:pt x="-7209" y="2211802"/>
                    <a:pt x="-21207" y="2020257"/>
                    <a:pt x="0" y="1780538"/>
                  </a:cubicBezTo>
                  <a:cubicBezTo>
                    <a:pt x="21207" y="1540819"/>
                    <a:pt x="-14922" y="1215184"/>
                    <a:pt x="0" y="1019445"/>
                  </a:cubicBezTo>
                  <a:cubicBezTo>
                    <a:pt x="14922" y="823706"/>
                    <a:pt x="-17897" y="397982"/>
                    <a:pt x="0" y="0"/>
                  </a:cubicBezTo>
                  <a:cubicBezTo>
                    <a:pt x="210754" y="-13288"/>
                    <a:pt x="342311" y="-21771"/>
                    <a:pt x="525281" y="0"/>
                  </a:cubicBezTo>
                  <a:cubicBezTo>
                    <a:pt x="708251" y="21771"/>
                    <a:pt x="931163" y="-19205"/>
                    <a:pt x="1190193" y="0"/>
                  </a:cubicBezTo>
                  <a:cubicBezTo>
                    <a:pt x="1449223" y="19205"/>
                    <a:pt x="1624903" y="-13189"/>
                    <a:pt x="1762018" y="0"/>
                  </a:cubicBezTo>
                  <a:cubicBezTo>
                    <a:pt x="1899133" y="13189"/>
                    <a:pt x="2240187" y="-18007"/>
                    <a:pt x="2520018" y="0"/>
                  </a:cubicBezTo>
                  <a:cubicBezTo>
                    <a:pt x="2799849" y="18007"/>
                    <a:pt x="2937659" y="12088"/>
                    <a:pt x="3045298" y="0"/>
                  </a:cubicBezTo>
                  <a:cubicBezTo>
                    <a:pt x="3152937" y="-12088"/>
                    <a:pt x="3398683" y="-4269"/>
                    <a:pt x="3570579" y="0"/>
                  </a:cubicBezTo>
                  <a:cubicBezTo>
                    <a:pt x="3742475" y="4269"/>
                    <a:pt x="4293315" y="10139"/>
                    <a:pt x="4654386" y="0"/>
                  </a:cubicBezTo>
                  <a:cubicBezTo>
                    <a:pt x="4639684" y="168630"/>
                    <a:pt x="4656744" y="410927"/>
                    <a:pt x="4654386" y="688563"/>
                  </a:cubicBezTo>
                  <a:cubicBezTo>
                    <a:pt x="4652028" y="966199"/>
                    <a:pt x="4624258" y="1240701"/>
                    <a:pt x="4654386" y="1487296"/>
                  </a:cubicBezTo>
                  <a:cubicBezTo>
                    <a:pt x="4684514" y="1733891"/>
                    <a:pt x="4671344" y="1911996"/>
                    <a:pt x="4654386" y="2175859"/>
                  </a:cubicBezTo>
                  <a:cubicBezTo>
                    <a:pt x="4637428" y="2439722"/>
                    <a:pt x="4633313" y="2461123"/>
                    <a:pt x="4654386" y="2699167"/>
                  </a:cubicBezTo>
                  <a:cubicBezTo>
                    <a:pt x="4675459" y="2937211"/>
                    <a:pt x="4642910" y="3078661"/>
                    <a:pt x="4654386" y="3277560"/>
                  </a:cubicBezTo>
                  <a:cubicBezTo>
                    <a:pt x="4665862" y="3476459"/>
                    <a:pt x="4671119" y="3683948"/>
                    <a:pt x="4654386" y="3911039"/>
                  </a:cubicBezTo>
                  <a:cubicBezTo>
                    <a:pt x="4637653" y="4138130"/>
                    <a:pt x="4665450" y="4466681"/>
                    <a:pt x="4654386" y="4654687"/>
                  </a:cubicBezTo>
                  <a:cubicBezTo>
                    <a:pt x="4643322" y="4842693"/>
                    <a:pt x="4676566" y="5144383"/>
                    <a:pt x="4654386" y="5508505"/>
                  </a:cubicBezTo>
                </a:path>
                <a:path w="4654386" h="6284252" fill="none" stroke="0" extrusionOk="0">
                  <a:moveTo>
                    <a:pt x="3878639" y="6284252"/>
                  </a:moveTo>
                  <a:cubicBezTo>
                    <a:pt x="3953227" y="6069366"/>
                    <a:pt x="4023450" y="5811368"/>
                    <a:pt x="4033789" y="5663655"/>
                  </a:cubicBezTo>
                  <a:cubicBezTo>
                    <a:pt x="4229567" y="5594578"/>
                    <a:pt x="4461810" y="5584525"/>
                    <a:pt x="4654386" y="5508505"/>
                  </a:cubicBezTo>
                  <a:cubicBezTo>
                    <a:pt x="4472291" y="5677255"/>
                    <a:pt x="4385528" y="5791644"/>
                    <a:pt x="4266513" y="5896379"/>
                  </a:cubicBezTo>
                  <a:cubicBezTo>
                    <a:pt x="4147498" y="6001113"/>
                    <a:pt x="4034610" y="6112151"/>
                    <a:pt x="3878639" y="6284252"/>
                  </a:cubicBezTo>
                  <a:cubicBezTo>
                    <a:pt x="3750273" y="6294270"/>
                    <a:pt x="3468096" y="6269664"/>
                    <a:pt x="3348558" y="6284252"/>
                  </a:cubicBezTo>
                  <a:cubicBezTo>
                    <a:pt x="3229020" y="6298840"/>
                    <a:pt x="2959877" y="6259684"/>
                    <a:pt x="2740905" y="6284252"/>
                  </a:cubicBezTo>
                  <a:cubicBezTo>
                    <a:pt x="2521933" y="6308820"/>
                    <a:pt x="2381326" y="6283560"/>
                    <a:pt x="2055679" y="6284252"/>
                  </a:cubicBezTo>
                  <a:cubicBezTo>
                    <a:pt x="1730032" y="6284944"/>
                    <a:pt x="1762779" y="6279445"/>
                    <a:pt x="1486812" y="6284252"/>
                  </a:cubicBezTo>
                  <a:cubicBezTo>
                    <a:pt x="1210845" y="6289059"/>
                    <a:pt x="1011423" y="6267899"/>
                    <a:pt x="840372" y="6284252"/>
                  </a:cubicBezTo>
                  <a:cubicBezTo>
                    <a:pt x="669321" y="6300605"/>
                    <a:pt x="228761" y="6302640"/>
                    <a:pt x="0" y="6284252"/>
                  </a:cubicBezTo>
                  <a:cubicBezTo>
                    <a:pt x="-27615" y="6024548"/>
                    <a:pt x="15870" y="5713633"/>
                    <a:pt x="0" y="5460317"/>
                  </a:cubicBezTo>
                  <a:cubicBezTo>
                    <a:pt x="-15870" y="5207001"/>
                    <a:pt x="24963" y="4993950"/>
                    <a:pt x="0" y="4699224"/>
                  </a:cubicBezTo>
                  <a:cubicBezTo>
                    <a:pt x="-24963" y="4404498"/>
                    <a:pt x="-21112" y="4241566"/>
                    <a:pt x="0" y="3938131"/>
                  </a:cubicBezTo>
                  <a:cubicBezTo>
                    <a:pt x="21112" y="3634696"/>
                    <a:pt x="-15252" y="3436169"/>
                    <a:pt x="0" y="3177039"/>
                  </a:cubicBezTo>
                  <a:cubicBezTo>
                    <a:pt x="15252" y="2917909"/>
                    <a:pt x="23010" y="2769591"/>
                    <a:pt x="0" y="2604473"/>
                  </a:cubicBezTo>
                  <a:cubicBezTo>
                    <a:pt x="-23010" y="2439355"/>
                    <a:pt x="-41009" y="2080588"/>
                    <a:pt x="0" y="1780538"/>
                  </a:cubicBezTo>
                  <a:cubicBezTo>
                    <a:pt x="41009" y="1480488"/>
                    <a:pt x="-8303" y="1298878"/>
                    <a:pt x="0" y="1082288"/>
                  </a:cubicBezTo>
                  <a:cubicBezTo>
                    <a:pt x="8303" y="865698"/>
                    <a:pt x="-26350" y="407310"/>
                    <a:pt x="0" y="0"/>
                  </a:cubicBezTo>
                  <a:cubicBezTo>
                    <a:pt x="175558" y="23113"/>
                    <a:pt x="456134" y="-10908"/>
                    <a:pt x="664912" y="0"/>
                  </a:cubicBezTo>
                  <a:cubicBezTo>
                    <a:pt x="873690" y="10908"/>
                    <a:pt x="1000809" y="24310"/>
                    <a:pt x="1190193" y="0"/>
                  </a:cubicBezTo>
                  <a:cubicBezTo>
                    <a:pt x="1379577" y="-24310"/>
                    <a:pt x="1560578" y="10794"/>
                    <a:pt x="1855105" y="0"/>
                  </a:cubicBezTo>
                  <a:cubicBezTo>
                    <a:pt x="2149632" y="-10794"/>
                    <a:pt x="2415017" y="-19258"/>
                    <a:pt x="2613105" y="0"/>
                  </a:cubicBezTo>
                  <a:cubicBezTo>
                    <a:pt x="2811193" y="19258"/>
                    <a:pt x="3062586" y="-36451"/>
                    <a:pt x="3371105" y="0"/>
                  </a:cubicBezTo>
                  <a:cubicBezTo>
                    <a:pt x="3679624" y="36451"/>
                    <a:pt x="3928003" y="-25847"/>
                    <a:pt x="4082561" y="0"/>
                  </a:cubicBezTo>
                  <a:cubicBezTo>
                    <a:pt x="4237119" y="25847"/>
                    <a:pt x="4369208" y="-14484"/>
                    <a:pt x="4654386" y="0"/>
                  </a:cubicBezTo>
                  <a:cubicBezTo>
                    <a:pt x="4651596" y="144992"/>
                    <a:pt x="4641898" y="287322"/>
                    <a:pt x="4654386" y="523308"/>
                  </a:cubicBezTo>
                  <a:cubicBezTo>
                    <a:pt x="4666874" y="759294"/>
                    <a:pt x="4668958" y="1060688"/>
                    <a:pt x="4654386" y="1211871"/>
                  </a:cubicBezTo>
                  <a:cubicBezTo>
                    <a:pt x="4639814" y="1363054"/>
                    <a:pt x="4633594" y="1721520"/>
                    <a:pt x="4654386" y="1900434"/>
                  </a:cubicBezTo>
                  <a:cubicBezTo>
                    <a:pt x="4675178" y="2079348"/>
                    <a:pt x="4683486" y="2253277"/>
                    <a:pt x="4654386" y="2533912"/>
                  </a:cubicBezTo>
                  <a:cubicBezTo>
                    <a:pt x="4625286" y="2814547"/>
                    <a:pt x="4663691" y="2967765"/>
                    <a:pt x="4654386" y="3332646"/>
                  </a:cubicBezTo>
                  <a:cubicBezTo>
                    <a:pt x="4645081" y="3697527"/>
                    <a:pt x="4675403" y="3685996"/>
                    <a:pt x="4654386" y="3911039"/>
                  </a:cubicBezTo>
                  <a:cubicBezTo>
                    <a:pt x="4633369" y="4136082"/>
                    <a:pt x="4640047" y="4334732"/>
                    <a:pt x="4654386" y="4709772"/>
                  </a:cubicBezTo>
                  <a:cubicBezTo>
                    <a:pt x="4668725" y="5084812"/>
                    <a:pt x="4624377" y="5124778"/>
                    <a:pt x="4654386" y="5508505"/>
                  </a:cubicBezTo>
                </a:path>
              </a:pathLst>
            </a:custGeom>
            <a:solidFill>
              <a:schemeClr val="bg1">
                <a:alpha val="75000"/>
              </a:schemeClr>
            </a:solidFill>
            <a:ln w="76200" cap="rnd" cmpd="sng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foldedCorner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2D9E32C-FCDA-4F72-5F3D-CF107367ED33}"/>
                </a:ext>
              </a:extLst>
            </p:cNvPr>
            <p:cNvSpPr/>
            <p:nvPr/>
          </p:nvSpPr>
          <p:spPr>
            <a:xfrm rot="154250">
              <a:off x="5653706" y="798493"/>
              <a:ext cx="967709" cy="608828"/>
            </a:xfrm>
            <a:custGeom>
              <a:avLst/>
              <a:gdLst>
                <a:gd name="connsiteX0" fmla="*/ 0 w 1116925"/>
                <a:gd name="connsiteY0" fmla="*/ 0 h 926577"/>
                <a:gd name="connsiteX1" fmla="*/ 536124 w 1116925"/>
                <a:gd name="connsiteY1" fmla="*/ 0 h 926577"/>
                <a:gd name="connsiteX2" fmla="*/ 1116925 w 1116925"/>
                <a:gd name="connsiteY2" fmla="*/ 0 h 926577"/>
                <a:gd name="connsiteX3" fmla="*/ 1116925 w 1116925"/>
                <a:gd name="connsiteY3" fmla="*/ 454023 h 926577"/>
                <a:gd name="connsiteX4" fmla="*/ 1116925 w 1116925"/>
                <a:gd name="connsiteY4" fmla="*/ 926577 h 926577"/>
                <a:gd name="connsiteX5" fmla="*/ 591970 w 1116925"/>
                <a:gd name="connsiteY5" fmla="*/ 926577 h 926577"/>
                <a:gd name="connsiteX6" fmla="*/ 0 w 1116925"/>
                <a:gd name="connsiteY6" fmla="*/ 926577 h 926577"/>
                <a:gd name="connsiteX7" fmla="*/ 0 w 1116925"/>
                <a:gd name="connsiteY7" fmla="*/ 481820 h 926577"/>
                <a:gd name="connsiteX8" fmla="*/ 0 w 1116925"/>
                <a:gd name="connsiteY8" fmla="*/ 0 h 9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925" h="926577" fill="none" extrusionOk="0">
                  <a:moveTo>
                    <a:pt x="0" y="0"/>
                  </a:moveTo>
                  <a:cubicBezTo>
                    <a:pt x="131003" y="-8851"/>
                    <a:pt x="311671" y="-16024"/>
                    <a:pt x="536124" y="0"/>
                  </a:cubicBezTo>
                  <a:cubicBezTo>
                    <a:pt x="760577" y="16024"/>
                    <a:pt x="926214" y="-26879"/>
                    <a:pt x="1116925" y="0"/>
                  </a:cubicBezTo>
                  <a:cubicBezTo>
                    <a:pt x="1126796" y="151294"/>
                    <a:pt x="1138291" y="302093"/>
                    <a:pt x="1116925" y="454023"/>
                  </a:cubicBezTo>
                  <a:cubicBezTo>
                    <a:pt x="1095559" y="605953"/>
                    <a:pt x="1114354" y="718226"/>
                    <a:pt x="1116925" y="926577"/>
                  </a:cubicBezTo>
                  <a:cubicBezTo>
                    <a:pt x="992864" y="930711"/>
                    <a:pt x="719957" y="924813"/>
                    <a:pt x="591970" y="926577"/>
                  </a:cubicBezTo>
                  <a:cubicBezTo>
                    <a:pt x="463984" y="928341"/>
                    <a:pt x="196643" y="928481"/>
                    <a:pt x="0" y="926577"/>
                  </a:cubicBezTo>
                  <a:cubicBezTo>
                    <a:pt x="-4054" y="722158"/>
                    <a:pt x="20886" y="697078"/>
                    <a:pt x="0" y="481820"/>
                  </a:cubicBezTo>
                  <a:cubicBezTo>
                    <a:pt x="-20886" y="266562"/>
                    <a:pt x="-10496" y="138716"/>
                    <a:pt x="0" y="0"/>
                  </a:cubicBezTo>
                  <a:close/>
                </a:path>
                <a:path w="1116925" h="926577" stroke="0" extrusionOk="0">
                  <a:moveTo>
                    <a:pt x="0" y="0"/>
                  </a:moveTo>
                  <a:cubicBezTo>
                    <a:pt x="206057" y="-23902"/>
                    <a:pt x="439717" y="2362"/>
                    <a:pt x="569632" y="0"/>
                  </a:cubicBezTo>
                  <a:cubicBezTo>
                    <a:pt x="699547" y="-2362"/>
                    <a:pt x="859889" y="7679"/>
                    <a:pt x="1116925" y="0"/>
                  </a:cubicBezTo>
                  <a:cubicBezTo>
                    <a:pt x="1102906" y="238345"/>
                    <a:pt x="1093564" y="281317"/>
                    <a:pt x="1116925" y="481820"/>
                  </a:cubicBezTo>
                  <a:cubicBezTo>
                    <a:pt x="1140286" y="682323"/>
                    <a:pt x="1111619" y="769247"/>
                    <a:pt x="1116925" y="926577"/>
                  </a:cubicBezTo>
                  <a:cubicBezTo>
                    <a:pt x="894933" y="908420"/>
                    <a:pt x="726361" y="947659"/>
                    <a:pt x="591970" y="926577"/>
                  </a:cubicBezTo>
                  <a:cubicBezTo>
                    <a:pt x="457580" y="905495"/>
                    <a:pt x="255390" y="941128"/>
                    <a:pt x="0" y="926577"/>
                  </a:cubicBezTo>
                  <a:cubicBezTo>
                    <a:pt x="-20971" y="715853"/>
                    <a:pt x="15662" y="662571"/>
                    <a:pt x="0" y="481820"/>
                  </a:cubicBezTo>
                  <a:cubicBezTo>
                    <a:pt x="-15662" y="301069"/>
                    <a:pt x="-17842" y="226064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58267394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103C86-00DA-9542-F805-249C0067AB26}"/>
              </a:ext>
            </a:extLst>
          </p:cNvPr>
          <p:cNvSpPr txBox="1"/>
          <p:nvPr/>
        </p:nvSpPr>
        <p:spPr>
          <a:xfrm>
            <a:off x="8234319" y="2117227"/>
            <a:ext cx="441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Папа купит букет.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86E12-87B7-D059-5BB1-D1012A0710F6}"/>
              </a:ext>
            </a:extLst>
          </p:cNvPr>
          <p:cNvSpPr txBox="1"/>
          <p:nvPr/>
        </p:nvSpPr>
        <p:spPr>
          <a:xfrm>
            <a:off x="8212578" y="2828267"/>
            <a:ext cx="5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Баба купит батон.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67918-2AD9-4AF3-50DD-5E7CFC577031}"/>
              </a:ext>
            </a:extLst>
          </p:cNvPr>
          <p:cNvSpPr txBox="1"/>
          <p:nvPr/>
        </p:nvSpPr>
        <p:spPr>
          <a:xfrm>
            <a:off x="8245829" y="3589038"/>
            <a:ext cx="506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 Я уберу пыль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03650-9013-EE64-D82F-9F73DBB67382}"/>
              </a:ext>
            </a:extLst>
          </p:cNvPr>
          <p:cNvSpPr txBox="1"/>
          <p:nvPr/>
        </p:nvSpPr>
        <p:spPr>
          <a:xfrm>
            <a:off x="8296317" y="4414453"/>
            <a:ext cx="408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Я построю башню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573BA-0B33-F7A8-B554-4D86E0F5366A}"/>
              </a:ext>
            </a:extLst>
          </p:cNvPr>
          <p:cNvSpPr txBox="1"/>
          <p:nvPr/>
        </p:nvSpPr>
        <p:spPr>
          <a:xfrm>
            <a:off x="8265555" y="5097914"/>
            <a:ext cx="408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Я покушаю бублик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1CBD3E-5DD8-C57A-EDFF-558FC652264E}"/>
              </a:ext>
            </a:extLst>
          </p:cNvPr>
          <p:cNvSpPr txBox="1"/>
          <p:nvPr/>
        </p:nvSpPr>
        <p:spPr>
          <a:xfrm>
            <a:off x="8318944" y="1352915"/>
            <a:ext cx="408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Я полью цветы.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E3C8A-95C1-58EA-94C8-91A4F0F52EDC}"/>
              </a:ext>
            </a:extLst>
          </p:cNvPr>
          <p:cNvSpPr txBox="1"/>
          <p:nvPr/>
        </p:nvSpPr>
        <p:spPr>
          <a:xfrm>
            <a:off x="8258753" y="5841928"/>
            <a:ext cx="465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Я покормлю белку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EE5C41E-7A38-3047-A7F8-64F5A64EE191}"/>
              </a:ext>
            </a:extLst>
          </p:cNvPr>
          <p:cNvSpPr/>
          <p:nvPr/>
        </p:nvSpPr>
        <p:spPr>
          <a:xfrm>
            <a:off x="7469951" y="1149382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9B020EA-0B32-9C81-9BAF-3AEA1C57C000}"/>
              </a:ext>
            </a:extLst>
          </p:cNvPr>
          <p:cNvSpPr/>
          <p:nvPr/>
        </p:nvSpPr>
        <p:spPr>
          <a:xfrm>
            <a:off x="7437718" y="1996610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BFB3D66-1214-65CB-1A23-5B6832672EDB}"/>
              </a:ext>
            </a:extLst>
          </p:cNvPr>
          <p:cNvSpPr/>
          <p:nvPr/>
        </p:nvSpPr>
        <p:spPr>
          <a:xfrm>
            <a:off x="7429833" y="2741500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211DD58-7181-5CF3-ACDE-B6BCC42B9604}"/>
              </a:ext>
            </a:extLst>
          </p:cNvPr>
          <p:cNvSpPr/>
          <p:nvPr/>
        </p:nvSpPr>
        <p:spPr>
          <a:xfrm>
            <a:off x="7439336" y="3487869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F04EFB4-10C0-BDF5-2B65-3615FA3D1A5B}"/>
              </a:ext>
            </a:extLst>
          </p:cNvPr>
          <p:cNvSpPr/>
          <p:nvPr/>
        </p:nvSpPr>
        <p:spPr>
          <a:xfrm>
            <a:off x="7451922" y="4310046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C3C2A1B-732F-7AE5-939C-0F84E9304A04}"/>
              </a:ext>
            </a:extLst>
          </p:cNvPr>
          <p:cNvSpPr/>
          <p:nvPr/>
        </p:nvSpPr>
        <p:spPr>
          <a:xfrm>
            <a:off x="7476410" y="5050790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5772DA2-3BEF-EF9D-D63E-E5353FAD592C}"/>
              </a:ext>
            </a:extLst>
          </p:cNvPr>
          <p:cNvSpPr/>
          <p:nvPr/>
        </p:nvSpPr>
        <p:spPr>
          <a:xfrm>
            <a:off x="7496136" y="5859636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31" name="папа карт">
            <a:extLst>
              <a:ext uri="{FF2B5EF4-FFF2-40B4-BE49-F238E27FC236}">
                <a16:creationId xmlns:a16="http://schemas.microsoft.com/office/drawing/2014/main" id="{475A2ED9-EB9E-26CE-3E7E-E990E1DE8708}"/>
              </a:ext>
            </a:extLst>
          </p:cNvPr>
          <p:cNvGrpSpPr/>
          <p:nvPr/>
        </p:nvGrpSpPr>
        <p:grpSpPr>
          <a:xfrm>
            <a:off x="2993348" y="1738776"/>
            <a:ext cx="4509552" cy="4162187"/>
            <a:chOff x="4965734" y="1091961"/>
            <a:chExt cx="4378643" cy="4378643"/>
          </a:xfrm>
          <a:effectLst>
            <a:glow rad="50800">
              <a:schemeClr val="bg1">
                <a:alpha val="80000"/>
              </a:schemeClr>
            </a:glow>
          </a:effectLst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BE10E30-5732-D143-EC2F-5B2A110F1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734" y="1091961"/>
              <a:ext cx="4378643" cy="437864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995B2A0-64C3-229D-073A-810CFD63E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0873">
              <a:off x="6745944" y="1919347"/>
              <a:ext cx="1778575" cy="1778575"/>
            </a:xfrm>
            <a:prstGeom prst="rect">
              <a:avLst/>
            </a:prstGeom>
          </p:spPr>
        </p:pic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112749A-C55E-FA04-518E-386A42F978E2}"/>
                </a:ext>
              </a:extLst>
            </p:cNvPr>
            <p:cNvGrpSpPr/>
            <p:nvPr/>
          </p:nvGrpSpPr>
          <p:grpSpPr>
            <a:xfrm>
              <a:off x="6307067" y="2972569"/>
              <a:ext cx="923668" cy="709604"/>
              <a:chOff x="5142035" y="3721604"/>
              <a:chExt cx="1744160" cy="1380087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604237F9-6E23-2720-65DF-863080B10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035" y="3721604"/>
                <a:ext cx="1200806" cy="1200807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82F927C6-FF25-5829-CC7D-607232AED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02467">
                <a:off x="5685388" y="3900884"/>
                <a:ext cx="1200807" cy="1200807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</p:pic>
        </p:grpSp>
      </p:grpSp>
      <p:grpSp>
        <p:nvGrpSpPr>
          <p:cNvPr id="39" name="бабушка карт">
            <a:extLst>
              <a:ext uri="{FF2B5EF4-FFF2-40B4-BE49-F238E27FC236}">
                <a16:creationId xmlns:a16="http://schemas.microsoft.com/office/drawing/2014/main" id="{6FF8341D-8C64-EA26-11DE-D698691EE2CE}"/>
              </a:ext>
            </a:extLst>
          </p:cNvPr>
          <p:cNvGrpSpPr/>
          <p:nvPr/>
        </p:nvGrpSpPr>
        <p:grpSpPr>
          <a:xfrm>
            <a:off x="3225762" y="1854829"/>
            <a:ext cx="3875467" cy="3915136"/>
            <a:chOff x="4957574" y="1253583"/>
            <a:chExt cx="4350834" cy="4350834"/>
          </a:xfrm>
          <a:effectLst>
            <a:glow rad="50800">
              <a:schemeClr val="bg1">
                <a:alpha val="80000"/>
              </a:schemeClr>
            </a:glow>
          </a:effectLst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CAE3C47-BBDE-2CF6-0448-2E0A118DC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574" y="1253583"/>
              <a:ext cx="4350834" cy="4350834"/>
            </a:xfrm>
            <a:prstGeom prst="rect">
              <a:avLst/>
            </a:prstGeom>
          </p:spPr>
        </p:pic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098645A1-3CA5-7090-84EE-0FF10B1A7630}"/>
                </a:ext>
              </a:extLst>
            </p:cNvPr>
            <p:cNvGrpSpPr/>
            <p:nvPr/>
          </p:nvGrpSpPr>
          <p:grpSpPr>
            <a:xfrm>
              <a:off x="7757470" y="2035599"/>
              <a:ext cx="921767" cy="773035"/>
              <a:chOff x="10247862" y="3639127"/>
              <a:chExt cx="921767" cy="773035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B2287ABE-B486-0BE6-F3C3-9F5BF2950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862" y="3639127"/>
                <a:ext cx="635920" cy="617423"/>
              </a:xfrm>
              <a:prstGeom prst="rect">
                <a:avLst/>
              </a:prstGeom>
            </p:spPr>
          </p:pic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5076D4A1-D41F-7726-B4D6-F3BFBDCFC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02467">
                <a:off x="10542957" y="3785491"/>
                <a:ext cx="617423" cy="635920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</p:pic>
        </p:grp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C3C3C6F-0E9D-3C91-B830-65ED83B32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3071">
              <a:off x="6897145" y="3115491"/>
              <a:ext cx="1863655" cy="1397741"/>
            </a:xfrm>
            <a:prstGeom prst="rect">
              <a:avLst/>
            </a:prstGeom>
          </p:spPr>
        </p:pic>
      </p:grpSp>
      <p:grpSp>
        <p:nvGrpSpPr>
          <p:cNvPr id="46" name="Пыль карт">
            <a:extLst>
              <a:ext uri="{FF2B5EF4-FFF2-40B4-BE49-F238E27FC236}">
                <a16:creationId xmlns:a16="http://schemas.microsoft.com/office/drawing/2014/main" id="{B745DB05-1D8B-4A16-5436-358BEEB4CEB9}"/>
              </a:ext>
            </a:extLst>
          </p:cNvPr>
          <p:cNvGrpSpPr/>
          <p:nvPr/>
        </p:nvGrpSpPr>
        <p:grpSpPr>
          <a:xfrm>
            <a:off x="3284239" y="1962707"/>
            <a:ext cx="3493769" cy="4031415"/>
            <a:chOff x="5237867" y="532228"/>
            <a:chExt cx="4144398" cy="4617857"/>
          </a:xfrm>
          <a:effectLst>
            <a:glow rad="50800">
              <a:schemeClr val="bg1">
                <a:alpha val="80000"/>
              </a:schemeClr>
            </a:glow>
          </a:effectLst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D815F6C1-3B43-0D77-6E02-58075B6D0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439" y="1413259"/>
              <a:ext cx="3736826" cy="3736826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53771B22-4670-81BC-DD51-F25CD4B2A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94466">
              <a:off x="5891666" y="1436681"/>
              <a:ext cx="1272981" cy="1272981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ACAFDFE8-04AC-B0EA-7FA0-40B9F93B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25391" y1="66992" x2="41699" y2="71094"/>
                          <a14:backgroundMark x1="41699" y1="71094" x2="55762" y2="64453"/>
                          <a14:backgroundMark x1="20313" y1="66699" x2="48340" y2="81152"/>
                          <a14:backgroundMark x1="48340" y1="81152" x2="57715" y2="79883"/>
                          <a14:backgroundMark x1="18945" y1="48438" x2="43848" y2="58984"/>
                          <a14:backgroundMark x1="43848" y1="58984" x2="55371" y2="57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2311">
              <a:off x="5237867" y="532228"/>
              <a:ext cx="2126355" cy="2126355"/>
            </a:xfrm>
            <a:prstGeom prst="rect">
              <a:avLst/>
            </a:prstGeom>
          </p:spPr>
        </p:pic>
      </p:grpSp>
      <p:pic>
        <p:nvPicPr>
          <p:cNvPr id="48" name="полью цветы карт">
            <a:extLst>
              <a:ext uri="{FF2B5EF4-FFF2-40B4-BE49-F238E27FC236}">
                <a16:creationId xmlns:a16="http://schemas.microsoft.com/office/drawing/2014/main" id="{E1326E10-0CA5-E17F-299F-0EFBDC6A24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66" y="1824073"/>
            <a:ext cx="4527416" cy="4359117"/>
          </a:xfrm>
          <a:prstGeom prst="rect">
            <a:avLst/>
          </a:prstGeom>
          <a:effectLst>
            <a:glow rad="50800">
              <a:schemeClr val="bg1">
                <a:alpha val="80000"/>
              </a:schemeClr>
            </a:glow>
          </a:effectLst>
        </p:spPr>
      </p:pic>
      <p:pic>
        <p:nvPicPr>
          <p:cNvPr id="50" name="башня карт">
            <a:extLst>
              <a:ext uri="{FF2B5EF4-FFF2-40B4-BE49-F238E27FC236}">
                <a16:creationId xmlns:a16="http://schemas.microsoft.com/office/drawing/2014/main" id="{67B85475-0C1C-484C-7F9F-981DCDB23C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52" y="2867167"/>
            <a:ext cx="2983185" cy="3053187"/>
          </a:xfrm>
          <a:prstGeom prst="rect">
            <a:avLst/>
          </a:prstGeom>
          <a:effectLst>
            <a:glow rad="50800">
              <a:schemeClr val="bg1">
                <a:alpha val="80000"/>
              </a:schemeClr>
            </a:glow>
          </a:effectLst>
        </p:spPr>
      </p:pic>
      <p:grpSp>
        <p:nvGrpSpPr>
          <p:cNvPr id="55" name="Бублик карт">
            <a:extLst>
              <a:ext uri="{FF2B5EF4-FFF2-40B4-BE49-F238E27FC236}">
                <a16:creationId xmlns:a16="http://schemas.microsoft.com/office/drawing/2014/main" id="{62F34654-7EB2-36B7-FEB0-9341B65BDEAD}"/>
              </a:ext>
            </a:extLst>
          </p:cNvPr>
          <p:cNvGrpSpPr/>
          <p:nvPr/>
        </p:nvGrpSpPr>
        <p:grpSpPr>
          <a:xfrm>
            <a:off x="3247767" y="2101819"/>
            <a:ext cx="3561285" cy="3727671"/>
            <a:chOff x="2667000" y="-199696"/>
            <a:chExt cx="6858000" cy="6858000"/>
          </a:xfrm>
          <a:effectLst>
            <a:glow rad="50800">
              <a:schemeClr val="bg1">
                <a:alpha val="80000"/>
              </a:schemeClr>
            </a:glow>
          </a:effectLst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B2A276F-FC90-F0C3-F036-14F4333B3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-199696"/>
              <a:ext cx="6858000" cy="6858000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7C86DD9A-5874-671F-15A3-C42A5A321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78" y="1551249"/>
              <a:ext cx="1597708" cy="1597708"/>
            </a:xfrm>
            <a:prstGeom prst="rect">
              <a:avLst/>
            </a:prstGeom>
          </p:spPr>
        </p:pic>
      </p:grpSp>
      <p:grpSp>
        <p:nvGrpSpPr>
          <p:cNvPr id="65" name="Белка карт">
            <a:extLst>
              <a:ext uri="{FF2B5EF4-FFF2-40B4-BE49-F238E27FC236}">
                <a16:creationId xmlns:a16="http://schemas.microsoft.com/office/drawing/2014/main" id="{71D9E44A-1992-AB78-8C78-6B30F5025317}"/>
              </a:ext>
            </a:extLst>
          </p:cNvPr>
          <p:cNvGrpSpPr/>
          <p:nvPr/>
        </p:nvGrpSpPr>
        <p:grpSpPr>
          <a:xfrm>
            <a:off x="3089567" y="2205561"/>
            <a:ext cx="4165145" cy="3742635"/>
            <a:chOff x="3897758" y="792591"/>
            <a:chExt cx="5150419" cy="4785014"/>
          </a:xfrm>
          <a:effectLst>
            <a:glow rad="50800">
              <a:schemeClr val="bg1">
                <a:alpha val="80000"/>
              </a:schemeClr>
            </a:glow>
          </a:effectLst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4185F98-4987-CB1D-4E9C-09198B5F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6" y="1136918"/>
              <a:ext cx="1520291" cy="1520291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8AAA101-68D0-49EA-B381-6C45366B0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758" y="792591"/>
              <a:ext cx="4785014" cy="4785014"/>
            </a:xfrm>
            <a:prstGeom prst="rect">
              <a:avLst/>
            </a:prstGeom>
          </p:spPr>
        </p:pic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7752331F-24C2-EAD7-3557-10B7E82D5C56}"/>
                </a:ext>
              </a:extLst>
            </p:cNvPr>
            <p:cNvGrpSpPr/>
            <p:nvPr/>
          </p:nvGrpSpPr>
          <p:grpSpPr>
            <a:xfrm>
              <a:off x="6842215" y="1695955"/>
              <a:ext cx="1400895" cy="1281252"/>
              <a:chOff x="5466190" y="103604"/>
              <a:chExt cx="2008843" cy="1812512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7B785285-6E8F-EFDD-7998-5ED548700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6190" y="103604"/>
                <a:ext cx="1476797" cy="1476797"/>
              </a:xfrm>
              <a:prstGeom prst="rect">
                <a:avLst/>
              </a:prstGeom>
            </p:spPr>
          </p:pic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4AD55796-183F-A80E-B12A-73A1FC8B5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0308">
                <a:off x="6090883" y="319167"/>
                <a:ext cx="1384150" cy="1384150"/>
              </a:xfrm>
              <a:prstGeom prst="rect">
                <a:avLst/>
              </a:prstGeom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8C596D9F-EA3B-02A0-FAFA-2AE5B8A0C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52615" flipH="1" flipV="1">
                <a:off x="5728055" y="753756"/>
                <a:ext cx="1162360" cy="1162360"/>
              </a:xfrm>
              <a:prstGeom prst="rect">
                <a:avLst/>
              </a:prstGeom>
            </p:spPr>
          </p:pic>
        </p:grpSp>
      </p:grpSp>
      <p:pic>
        <p:nvPicPr>
          <p:cNvPr id="67" name="цветы г">
            <a:extLst>
              <a:ext uri="{FF2B5EF4-FFF2-40B4-BE49-F238E27FC236}">
                <a16:creationId xmlns:a16="http://schemas.microsoft.com/office/drawing/2014/main" id="{F89D237B-D15E-B916-E9FA-BAB8765531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07" y="1016852"/>
            <a:ext cx="868199" cy="586369"/>
          </a:xfrm>
          <a:prstGeom prst="rect">
            <a:avLst/>
          </a:prstGeom>
        </p:spPr>
      </p:pic>
      <p:pic>
        <p:nvPicPr>
          <p:cNvPr id="83" name="букет г">
            <a:extLst>
              <a:ext uri="{FF2B5EF4-FFF2-40B4-BE49-F238E27FC236}">
                <a16:creationId xmlns:a16="http://schemas.microsoft.com/office/drawing/2014/main" id="{48390555-97CA-B4BC-45C9-3F4883A581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00" y="1871503"/>
            <a:ext cx="868199" cy="586369"/>
          </a:xfrm>
          <a:prstGeom prst="rect">
            <a:avLst/>
          </a:prstGeom>
        </p:spPr>
      </p:pic>
      <p:pic>
        <p:nvPicPr>
          <p:cNvPr id="84" name="батон г">
            <a:extLst>
              <a:ext uri="{FF2B5EF4-FFF2-40B4-BE49-F238E27FC236}">
                <a16:creationId xmlns:a16="http://schemas.microsoft.com/office/drawing/2014/main" id="{FD445D53-1B08-65C6-9AAE-39FFAD6CDF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89" y="2655742"/>
            <a:ext cx="868199" cy="586369"/>
          </a:xfrm>
          <a:prstGeom prst="rect">
            <a:avLst/>
          </a:prstGeom>
        </p:spPr>
      </p:pic>
      <p:pic>
        <p:nvPicPr>
          <p:cNvPr id="85" name="пыль г">
            <a:extLst>
              <a:ext uri="{FF2B5EF4-FFF2-40B4-BE49-F238E27FC236}">
                <a16:creationId xmlns:a16="http://schemas.microsoft.com/office/drawing/2014/main" id="{080BE5DB-495E-EA28-93E9-330FE05CCFE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72" y="3399498"/>
            <a:ext cx="868199" cy="586369"/>
          </a:xfrm>
          <a:prstGeom prst="rect">
            <a:avLst/>
          </a:prstGeom>
        </p:spPr>
      </p:pic>
      <p:pic>
        <p:nvPicPr>
          <p:cNvPr id="86" name="башня г">
            <a:extLst>
              <a:ext uri="{FF2B5EF4-FFF2-40B4-BE49-F238E27FC236}">
                <a16:creationId xmlns:a16="http://schemas.microsoft.com/office/drawing/2014/main" id="{8D3ECFE9-EC52-0E0D-BF84-165672A92D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35" y="4198239"/>
            <a:ext cx="868199" cy="586369"/>
          </a:xfrm>
          <a:prstGeom prst="rect">
            <a:avLst/>
          </a:prstGeom>
        </p:spPr>
      </p:pic>
      <p:pic>
        <p:nvPicPr>
          <p:cNvPr id="87" name="бублик г">
            <a:extLst>
              <a:ext uri="{FF2B5EF4-FFF2-40B4-BE49-F238E27FC236}">
                <a16:creationId xmlns:a16="http://schemas.microsoft.com/office/drawing/2014/main" id="{70B70E8C-1E95-BE07-3A71-F8F285AC4F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85" y="4946318"/>
            <a:ext cx="868199" cy="586369"/>
          </a:xfrm>
          <a:prstGeom prst="rect">
            <a:avLst/>
          </a:prstGeom>
        </p:spPr>
      </p:pic>
      <p:pic>
        <p:nvPicPr>
          <p:cNvPr id="88" name="белка г">
            <a:extLst>
              <a:ext uri="{FF2B5EF4-FFF2-40B4-BE49-F238E27FC236}">
                <a16:creationId xmlns:a16="http://schemas.microsoft.com/office/drawing/2014/main" id="{470A96C0-1A89-62E3-EAC3-A660F8A895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84" y="5756603"/>
            <a:ext cx="868199" cy="586369"/>
          </a:xfrm>
          <a:prstGeom prst="rect">
            <a:avLst/>
          </a:prstGeom>
        </p:spPr>
      </p:pic>
      <p:pic>
        <p:nvPicPr>
          <p:cNvPr id="90" name="подарок">
            <a:extLst>
              <a:ext uri="{FF2B5EF4-FFF2-40B4-BE49-F238E27FC236}">
                <a16:creationId xmlns:a16="http://schemas.microsoft.com/office/drawing/2014/main" id="{DBD5BB83-B7DD-E1B6-706E-69DB75D8E2A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" y="5769965"/>
            <a:ext cx="1069486" cy="108277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23C9B656-3083-C54C-76A7-012A7734388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8" y="-262808"/>
            <a:ext cx="2276649" cy="2359295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7184" y="2599534"/>
            <a:ext cx="25527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25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2</cp:revision>
  <dcterms:created xsi:type="dcterms:W3CDTF">2024-11-21T10:33:54Z</dcterms:created>
  <dcterms:modified xsi:type="dcterms:W3CDTF">2024-11-21T23:42:01Z</dcterms:modified>
</cp:coreProperties>
</file>