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3CA010-FFD8-4E2F-8573-44BC9BA35B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22A303A-94A6-4531-8D4C-F2FD662659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A358FB-399A-46EC-9E12-1C532FCC4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942468-AA09-42F0-904F-0A0EC9F85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5302FE-3361-4568-A6A4-86DCF968F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47108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C8ABC1-FA7E-4497-B159-DD8DAC4A9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370705A-3AEA-4369-95A0-97638DAFB2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124BCE-F457-4834-9BC1-976C66A37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07CC1C-2A23-412F-ABBB-9B6D967EB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F75278-94FD-41DB-8848-65D3875D8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30608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0A33491-AE16-42CE-A59A-34291942DC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A742914-9C01-43DB-BA17-ECB3FAFA55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C43C64-9967-41D3-AD67-B07903EF8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F61EC3-D963-4344-9199-95D6915FD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621041-6A81-4026-BB3E-CD62FA7D7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37648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EBFB5C-9F46-4182-81CA-E14D392C0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478A67-87DD-4F89-B613-0E44B3F1DB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ED5A5F-66E2-4946-8DEC-68FBCE154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9C483A-F519-4AEF-8DA4-82BAADBFB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43F75A-FEE3-4B5F-AB81-DA3F46328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92603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BB0ED7-3054-4878-843D-1DDE38397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7DB8856-DA75-4816-A74C-2A5278A99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6EAAD7-D34F-4F24-8283-853F1D231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0E7D24-9C0B-46FC-A041-8BE06D52C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E903BF-A873-4B67-8F58-481BF2F4F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48520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AFF8FB-3E23-4683-AF45-EBC054C42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59E183-0E43-4477-8C43-AFF8B1421D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DF44988-9592-4201-8DAA-298B73C037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638625E-1DD1-4A59-9F3C-82A4F47A3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C6623C1-F263-4506-A49D-FAF5DB75E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4DA6A7-151A-4A21-BB76-1D3E2EBA2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12378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2DB340-124E-433C-9ED6-32104F7DC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0B396E4-4C3A-40FB-A04A-91EC4FDFF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CA2FC07-A3E5-4361-9788-1385F86BD4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D65AED3-1B54-4350-9C93-5F28531E82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510DC58-3B39-46E0-BE8B-EBB3614300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13CE5C9-0E5A-4A4F-8232-FBEEEF949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4580373-6742-44AE-8DC9-3E82C7C9B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73294F9-FB68-4465-9A69-8BC41EA3F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83469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D51401-9478-4065-8ADD-55A70114D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FC4A476-5B00-4EF0-BA89-B5F972E3F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70B846E-5506-4F33-9C5E-5C7361C55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C8B1C95-D656-402E-AD64-2674311A1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99681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9281AB2-6201-428E-B878-9D996D948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8AC4B01-5431-479F-899B-FB0FEFD10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1B57A00-6C80-411F-89DC-852200FF2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02795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8B4015-3BA8-4DFA-A1F6-D28564B54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D6452D-CB00-41BA-B791-3D3149458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A6A622-C80A-4A19-9522-A2A90937AC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FD6E37-9132-4D11-BC51-5052EC11C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480909-C435-41A9-B5A6-9A9021592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F23184-31B9-4F45-BEF3-E58E4B474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6011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D7CF0C-3CB7-4CA8-85BE-82BF7BC5F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6E56E2-0D21-49DB-AB70-1F52A2C1F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9BC661-20EB-4691-B0CB-BC5D325198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557B8E6-E789-4BC5-9C01-1430E2285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44940FA-BAE9-49D9-808B-AB4D82D1E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836F1C-2690-487D-8724-4912864EA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6330925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41E586-9569-498F-9483-31FDDC8A6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45B741B-AA8E-4688-84EF-32AE5BC27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8084F2-3A81-4559-AB71-C402CBA022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CFC568-A4F3-4F2A-B5C9-133A569267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B116B5-6B3C-4125-85BB-07BB5B2ABD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92524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microsoft.com/office/2007/relationships/hdphoto" Target="../media/hdphoto1.wdp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C73619D-F192-436E-8E7F-8189A22586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B903001-7F30-43E4-9D5A-16EC5C6C08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11"/>
          <a:stretch/>
        </p:blipFill>
        <p:spPr>
          <a:xfrm>
            <a:off x="164664" y="527085"/>
            <a:ext cx="5668521" cy="501600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7E4F551-4D33-4BF7-8695-CE77A8305A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3117">
            <a:off x="5101071" y="2776118"/>
            <a:ext cx="2605984" cy="2616492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43693876-B9F7-4851-9653-52F3AF5151DD}"/>
              </a:ext>
            </a:extLst>
          </p:cNvPr>
          <p:cNvGrpSpPr/>
          <p:nvPr/>
        </p:nvGrpSpPr>
        <p:grpSpPr>
          <a:xfrm>
            <a:off x="5099068" y="2776118"/>
            <a:ext cx="2605984" cy="2616492"/>
            <a:chOff x="5113000" y="2776118"/>
            <a:chExt cx="2605984" cy="2616492"/>
          </a:xfrm>
        </p:grpSpPr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1705DD35-2E90-45A2-B15B-3BEED72192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73117">
              <a:off x="5113000" y="2776118"/>
              <a:ext cx="2605984" cy="2616492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D4B76DEB-B39C-40C5-BCC6-CEBAE7226E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3380" y="3189436"/>
              <a:ext cx="2254584" cy="1479571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AC95D3B9-0A5F-4BE1-AB07-5AF19A065E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273117">
            <a:off x="5101071" y="2781372"/>
            <a:ext cx="2605984" cy="2605984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17465BE9-036D-4EBB-AEE2-ABB409C01C79}"/>
              </a:ext>
            </a:extLst>
          </p:cNvPr>
          <p:cNvGrpSpPr/>
          <p:nvPr/>
        </p:nvGrpSpPr>
        <p:grpSpPr>
          <a:xfrm>
            <a:off x="5120576" y="2781372"/>
            <a:ext cx="2605984" cy="2605984"/>
            <a:chOff x="5113000" y="2781372"/>
            <a:chExt cx="2605984" cy="2605984"/>
          </a:xfrm>
        </p:grpSpPr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8048FC2D-5EFC-4944-B5EF-30E74FB9BE8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273117">
              <a:off x="5113000" y="2781372"/>
              <a:ext cx="2605984" cy="2605984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4B2F3435-5D80-49F7-B6D2-3F57F5A47DC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474366" y="3534045"/>
              <a:ext cx="1705691" cy="1252048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E57AC299-9C57-42EE-BC6C-CCB755C620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273117">
            <a:off x="5386810" y="2776118"/>
            <a:ext cx="2034505" cy="2616492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BB0709AC-225A-48A9-A901-D8C526CAAA9B}"/>
              </a:ext>
            </a:extLst>
          </p:cNvPr>
          <p:cNvGrpSpPr/>
          <p:nvPr/>
        </p:nvGrpSpPr>
        <p:grpSpPr>
          <a:xfrm>
            <a:off x="5390682" y="2776118"/>
            <a:ext cx="2034505" cy="2616492"/>
            <a:chOff x="5398739" y="2776118"/>
            <a:chExt cx="2034505" cy="2616492"/>
          </a:xfrm>
        </p:grpSpPr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21FFFD6C-440B-48E3-A3CD-9334AC56735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273117">
              <a:off x="5398739" y="2776118"/>
              <a:ext cx="2034505" cy="2616492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EF6D56B5-2F3F-4AA6-93B1-859D2CB128A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87426" y="3235467"/>
              <a:ext cx="1752590" cy="1752590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E1D2BC37-27AE-4E72-B4C4-05EA2A30E3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273117">
            <a:off x="5101071" y="2785522"/>
            <a:ext cx="2605984" cy="2597684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BAA3D539-C6A5-448A-A998-E0D15CF5BE37}"/>
              </a:ext>
            </a:extLst>
          </p:cNvPr>
          <p:cNvGrpSpPr/>
          <p:nvPr/>
        </p:nvGrpSpPr>
        <p:grpSpPr>
          <a:xfrm>
            <a:off x="5104598" y="2812920"/>
            <a:ext cx="2605984" cy="2597684"/>
            <a:chOff x="5113000" y="2785522"/>
            <a:chExt cx="2605984" cy="2597684"/>
          </a:xfrm>
        </p:grpSpPr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DEE46833-404D-4DA3-A0AB-67AB74A2FD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273117">
              <a:off x="5113000" y="2785522"/>
              <a:ext cx="2605984" cy="2597684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09122EBB-3846-45C9-830D-F498AB789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416487" y="3288895"/>
              <a:ext cx="1770957" cy="1770957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B281AE5C-3C5A-472F-8DBD-D0D092D4451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273117">
            <a:off x="5120270" y="2776118"/>
            <a:ext cx="2567585" cy="2616492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41ADD01F-E5D6-47E8-8548-CC04DF0D7215}"/>
              </a:ext>
            </a:extLst>
          </p:cNvPr>
          <p:cNvGrpSpPr/>
          <p:nvPr/>
        </p:nvGrpSpPr>
        <p:grpSpPr>
          <a:xfrm>
            <a:off x="5132823" y="2776118"/>
            <a:ext cx="2567585" cy="2616492"/>
            <a:chOff x="5132199" y="2776118"/>
            <a:chExt cx="2567585" cy="2616492"/>
          </a:xfrm>
        </p:grpSpPr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9693EC66-0518-4F8E-A969-DDD44FCC9A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273117">
              <a:off x="5132199" y="2776118"/>
              <a:ext cx="2567585" cy="2616492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11D7472A-71F1-48A5-B395-66FE4B25F6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749720" y="3022317"/>
              <a:ext cx="1252012" cy="1968780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883AC2D5-2074-4601-AE9E-323AD3F1E5BD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0" r="11246" b="22036"/>
          <a:stretch/>
        </p:blipFill>
        <p:spPr>
          <a:xfrm>
            <a:off x="4572000" y="2867437"/>
            <a:ext cx="3644836" cy="2804653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FE9CE1E3-633C-4872-9D32-BAB5A27B3298}"/>
              </a:ext>
            </a:extLst>
          </p:cNvPr>
          <p:cNvGrpSpPr/>
          <p:nvPr/>
        </p:nvGrpSpPr>
        <p:grpSpPr>
          <a:xfrm>
            <a:off x="4732409" y="2827451"/>
            <a:ext cx="3263488" cy="2844639"/>
            <a:chOff x="4693888" y="4332449"/>
            <a:chExt cx="2305415" cy="2367438"/>
          </a:xfrm>
        </p:grpSpPr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B806C0D2-BF24-4C7F-805E-BF66A1BDB2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26" r="19958" b="20924"/>
            <a:stretch/>
          </p:blipFill>
          <p:spPr>
            <a:xfrm>
              <a:off x="4693888" y="4332449"/>
              <a:ext cx="2305415" cy="2367438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305DDA5E-D260-4112-B134-57AC5995C9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16857" y="4871280"/>
              <a:ext cx="1298554" cy="1529834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9479B6A3-3271-4E1A-80DA-984AFA432E5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>
                        <a14:foregroundMark x1="66699" y1="75488" x2="42676" y2="75488"/>
                        <a14:foregroundMark x1="41113" y1="77344" x2="41992" y2="80078"/>
                        <a14:foregroundMark x1="48438" y1="79395" x2="38574" y2="78516"/>
                        <a14:foregroundMark x1="51465" y1="79004" x2="67578" y2="77148"/>
                        <a14:foregroundMark x1="75684" y1="72754" x2="76563" y2="70215"/>
                        <a14:backgroundMark x1="47559" y1="36523" x2="35547" y2="33105"/>
                        <a14:backgroundMark x1="33008" y1="33984" x2="15723" y2="33105"/>
                        <a14:backgroundMark x1="24707" y1="32910" x2="51465" y2="26855"/>
                        <a14:backgroundMark x1="51465" y1="26855" x2="51465" y2="26855"/>
                        <a14:backgroundMark x1="50098" y1="25684" x2="40430" y2="25293"/>
                        <a14:backgroundMark x1="77734" y1="42773" x2="77734" y2="40918"/>
                        <a14:backgroundMark x1="73340" y1="36816" x2="77051" y2="35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915"/>
          <a:stretch/>
        </p:blipFill>
        <p:spPr>
          <a:xfrm>
            <a:off x="164664" y="527085"/>
            <a:ext cx="5668521" cy="4936455"/>
          </a:xfrm>
          <a:prstGeom prst="rect">
            <a:avLst/>
          </a:prstGeom>
        </p:spPr>
      </p:pic>
      <p:pic>
        <p:nvPicPr>
          <p:cNvPr id="56" name="подарок Рисунок 21">
            <a:extLst>
              <a:ext uri="{FF2B5EF4-FFF2-40B4-BE49-F238E27FC236}">
                <a16:creationId xmlns:a16="http://schemas.microsoft.com/office/drawing/2014/main" id="{647FD435-8A03-4B2B-8E34-16024DF70D58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64664" y="5717354"/>
            <a:ext cx="893403" cy="966381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AA1997CC-5D4A-4CF4-8C27-2A782EDD3BBF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006" y="-6317"/>
            <a:ext cx="2319987" cy="2319987"/>
          </a:xfrm>
          <a:prstGeom prst="rect">
            <a:avLst/>
          </a:prstGeom>
        </p:spPr>
      </p:pic>
      <p:pic>
        <p:nvPicPr>
          <p:cNvPr id="154" name="Picture 153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151492" y="2496637"/>
            <a:ext cx="4010025" cy="396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904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278 L 0.00026 -0.18727 C 0.00026 -0.27014 -0.0763 -0.37176 -0.13828 -0.37176 L -0.27669 -0.37176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54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69 -0.37176 L -0.28177 -0.0435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278 L 0.00026 -0.18727 C 0.00026 -0.27014 -0.0763 -0.37176 -0.13828 -0.37176 L -0.27669 -0.37176 " pathEditMode="relative" rAng="0" ptsTypes="AAAA">
                                      <p:cBhvr>
                                        <p:cTn id="4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54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69 -0.37176 L -0.28177 -0.0435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278 L 0.00026 -0.18727 C 0.00026 -0.27014 -0.0763 -0.37176 -0.13828 -0.37176 L -0.27669 -0.37176 " pathEditMode="relative" rAng="0" ptsTypes="AAAA">
                                      <p:cBhvr>
                                        <p:cTn id="6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54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69 -0.37176 L -0.28177 -0.04352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278 L 0.00026 -0.18727 C 0.00026 -0.27014 -0.0763 -0.37176 -0.13828 -0.37176 L -0.27669 -0.37176 " pathEditMode="relative" rAng="0" ptsTypes="AAAA">
                                      <p:cBhvr>
                                        <p:cTn id="8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54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69 -0.37176 L -0.28177 -0.04352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5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278 L 0.00026 -0.18727 C 0.00026 -0.27014 -0.0763 -0.37176 -0.13828 -0.37176 L -0.27669 -0.37176 " pathEditMode="relative" rAng="0" ptsTypes="AAAA">
                                      <p:cBhvr>
                                        <p:cTn id="11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54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69 -0.37176 L -0.28177 -0.04352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277 L 0.00026 -0.18726 C 0.00026 -0.27014 -0.0763 -0.37176 -0.13828 -0.37176 L -0.27669 -0.37176 " pathEditMode="relative" rAng="0" ptsTypes="AAAA">
                                      <p:cBhvr>
                                        <p:cTn id="13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54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500"/>
                            </p:stCondLst>
                            <p:childTnLst>
                              <p:par>
                                <p:cTn id="13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69 -0.37176 L -0.28177 -0.04351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500"/>
                            </p:stCondLst>
                            <p:childTnLst>
                              <p:par>
                                <p:cTn id="1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6</cp:revision>
  <dcterms:created xsi:type="dcterms:W3CDTF">2024-11-14T22:22:38Z</dcterms:created>
  <dcterms:modified xsi:type="dcterms:W3CDTF">2024-11-18T16:16:22Z</dcterms:modified>
</cp:coreProperties>
</file>