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73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" y="-5326"/>
            <a:ext cx="12207418" cy="6863326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34478" y="161137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69056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0 h 783431"/>
              <a:gd name="connsiteX1" fmla="*/ 1214438 w 8472488"/>
              <a:gd name="connsiteY1" fmla="*/ 657225 h 783431"/>
              <a:gd name="connsiteX2" fmla="*/ 3843338 w 8472488"/>
              <a:gd name="connsiteY2" fmla="*/ 757238 h 783431"/>
              <a:gd name="connsiteX3" fmla="*/ 6905625 w 8472488"/>
              <a:gd name="connsiteY3" fmla="*/ 619125 h 783431"/>
              <a:gd name="connsiteX4" fmla="*/ 8472488 w 8472488"/>
              <a:gd name="connsiteY4" fmla="*/ 14288 h 7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745506">
            <a:off x="3314535" y="4932121"/>
            <a:ext cx="1143000" cy="1447800"/>
            <a:chOff x="2057400" y="47244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9411" y="4873140"/>
              <a:ext cx="1041364" cy="104136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366938">
            <a:off x="3376737" y="3092518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009" y="3615917"/>
              <a:ext cx="1010294" cy="114566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21888" y="5272323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077" y="5054612"/>
              <a:ext cx="1025776" cy="1025776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 rot="20151416">
            <a:off x="7537199" y="4950454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999" y="5043338"/>
              <a:ext cx="856155" cy="106750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0674689">
            <a:off x="7321249" y="2903955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3279" y="3520226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21435022">
            <a:off x="5963606" y="3133843"/>
            <a:ext cx="1159251" cy="1447800"/>
            <a:chOff x="1981200" y="3352800"/>
            <a:chExt cx="115925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6385" y="3397169"/>
              <a:ext cx="1154066" cy="115406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6049374" y="5271876"/>
            <a:ext cx="1176169" cy="1447800"/>
            <a:chOff x="4724400" y="3352800"/>
            <a:chExt cx="117616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258" y="3399591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3" name="podarok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" y="13055"/>
            <a:ext cx="1137865" cy="115200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72DBC4-CF6E-8BA3-3123-FC7A1264E83A}"/>
              </a:ext>
            </a:extLst>
          </p:cNvPr>
          <p:cNvGrpSpPr/>
          <p:nvPr/>
        </p:nvGrpSpPr>
        <p:grpSpPr>
          <a:xfrm>
            <a:off x="8490432" y="2379839"/>
            <a:ext cx="1333801" cy="1576002"/>
            <a:chOff x="8490432" y="2379839"/>
            <a:chExt cx="1333801" cy="1576002"/>
          </a:xfrm>
        </p:grpSpPr>
        <p:sp>
          <p:nvSpPr>
            <p:cNvPr id="14" name="Пятиугольник 13"/>
            <p:cNvSpPr/>
            <p:nvPr/>
          </p:nvSpPr>
          <p:spPr>
            <a:xfrm rot="4050164">
              <a:off x="8468576" y="266044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43B1C5F-7265-567C-D094-405C1CC33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057">
              <a:off x="8490432" y="2379839"/>
              <a:ext cx="1333801" cy="133380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C90660C-3536-711F-5DF5-79608311328E}"/>
              </a:ext>
            </a:extLst>
          </p:cNvPr>
          <p:cNvGrpSpPr/>
          <p:nvPr/>
        </p:nvGrpSpPr>
        <p:grpSpPr>
          <a:xfrm>
            <a:off x="4676907" y="3164056"/>
            <a:ext cx="1158817" cy="1447800"/>
            <a:chOff x="5672328" y="1963250"/>
            <a:chExt cx="1158817" cy="1447800"/>
          </a:xfrm>
        </p:grpSpPr>
        <p:sp>
          <p:nvSpPr>
            <p:cNvPr id="30" name="Пятиугольник 21">
              <a:extLst>
                <a:ext uri="{FF2B5EF4-FFF2-40B4-BE49-F238E27FC236}">
                  <a16:creationId xmlns:a16="http://schemas.microsoft.com/office/drawing/2014/main" id="{3BA68709-CF05-D111-F69F-7B6AF19E3E6B}"/>
                </a:ext>
              </a:extLst>
            </p:cNvPr>
            <p:cNvSpPr/>
            <p:nvPr/>
          </p:nvSpPr>
          <p:spPr>
            <a:xfrm rot="5400000">
              <a:off x="5519928" y="211565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Изображение выглядит как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5E9126C-FC64-9BE7-1556-C843589A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5" y="2033751"/>
              <a:ext cx="1143000" cy="11430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6570"/>
          <a:stretch/>
        </p:blipFill>
        <p:spPr>
          <a:xfrm>
            <a:off x="2951175" y="657672"/>
            <a:ext cx="6368470" cy="4335706"/>
          </a:xfrm>
          <a:prstGeom prst="rect">
            <a:avLst/>
          </a:prstGeom>
        </p:spPr>
      </p:pic>
      <p:pic>
        <p:nvPicPr>
          <p:cNvPr id="3085" name="Picture 30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11" y="3421816"/>
            <a:ext cx="27051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 -0.01736 L -0.1668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0.02986 L -0.05365 -0.3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6093 -0.3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638 -0.32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872 -0.620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0.04467 L -0.04896 -0.321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2024-04-15T10:57:34Z</dcterms:created>
  <dcterms:modified xsi:type="dcterms:W3CDTF">2024-11-21T10:42:53Z</dcterms:modified>
</cp:coreProperties>
</file>