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81" y="944629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990755"/>
            <a:ext cx="2370822" cy="2370822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17" y="896169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74" y="947668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47" y="1021967"/>
            <a:ext cx="1651058" cy="1651058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99" y="968497"/>
            <a:ext cx="2141268" cy="214126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C46F254F-560B-349A-1019-247D6575A2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1018905"/>
            <a:ext cx="2533679" cy="233407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0004D73-6F4B-E5B5-5129-47F8685F39A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22" y="1027851"/>
            <a:ext cx="1974823" cy="197482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зарисовка, рисунок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E06318D-3B3C-6519-49F1-D7E1A69774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97" y="1130884"/>
            <a:ext cx="2020768" cy="20207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12" y="520394"/>
            <a:ext cx="3037473" cy="3037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5563" y="3697843"/>
            <a:ext cx="29527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30248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34597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0599 0.32292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0833 0.31574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36171 0.28635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34597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1394 0.32523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2024-11-18T12:10:52Z</dcterms:created>
  <dcterms:modified xsi:type="dcterms:W3CDTF">2024-11-20T08:53:33Z</dcterms:modified>
</cp:coreProperties>
</file>