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4.jpg" ContentType="image/pn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 showGuides="1">
      <p:cViewPr varScale="1">
        <p:scale>
          <a:sx n="102" d="100"/>
          <a:sy n="102" d="100"/>
        </p:scale>
        <p:origin x="28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34E9A9-6C8F-3E8E-87AC-A6A1B6A993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9E2B108-E784-1AE9-00A7-6CC263F280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E4DABD-6857-F7A9-6925-81260A452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36DFEF-1CBD-237A-B218-AEFCA59E1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1207F8-BF5B-A72A-1BDB-DD6F3BA78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5215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81D408-98FF-3B91-D5B3-EF47170A0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89C150E-E352-C329-81CB-B605AE9B01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A5DC89-0BC0-1AFE-7C49-75119A9BF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C4EFB3-5C54-E837-8E4F-978AE3168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4A1A73-6E37-C7C0-E52A-457F365BC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093334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CF8D38B-F30E-7A78-E8FD-13870BA9C3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D571990-519B-9973-7383-CAB8B9C547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31854B-DB9C-4586-844B-DBFA0B223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8D6BB1-567F-8629-A2D2-04D853AFA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598F1D-AA77-A8E1-4411-532AC898C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05075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09CFF5-FE55-6ACF-C6B4-0815B1EAE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A1DADF-1920-6C0B-B19F-FE66ADE301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7164D5-FD47-35A0-D79D-2E6DB6378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F34515-94DE-56D8-8C5A-91337B674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588BE3-D756-12BD-4DA9-62DDF6FF8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73450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6161BF-D805-E00A-A552-F6A1CE284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11F331-FF53-D5F8-65FC-41AA87747B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289C09-A971-14E5-5177-8E789CB0D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5799F8-4621-9782-2B13-1E177BBAA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746EC4-D7AB-B267-84B8-606102FEB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4466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999450-FCCE-2D62-41A8-5D2BAE43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3F205F-8660-3C65-6F53-0E72B96224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6194D6-8EBA-2480-F079-00696AD99E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FDA68F-CDF9-D178-5042-59BF78FF2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31BA8D-5C92-F8C8-0A28-48CC66CF1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9BC1397-F70D-E369-E777-DD635CD6A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57599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FE3272-7189-8AE8-05E4-F204C47DB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7447B6-EB59-907C-FE6D-3E4EDC041B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1DC963-DD1D-32D7-14D5-22EBF9A377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5C6379F-EF2E-0D0A-3FEB-DDA6BAAD55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A95B166-76CB-F67D-D84D-E5B49F7757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32A5AC9-3B06-44E3-D81B-933536AC0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F77B62B-BFAA-AC24-7220-0B125CC39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55876E5-A2DB-66D8-B583-EE1F0BE72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85012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F1B1E8-671A-0BDB-A84A-475EAAFAD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88AFD30-0058-DE76-6D35-52AE980C0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DA3DF10-4064-3C08-0720-2D788FAA5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1998654-1B53-AC17-B03D-A253F3917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86216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7584804-A487-8DA6-31CD-10D6BE9AD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D6BAA45-F01D-8F2E-15C5-D1485E837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13E4406-D147-FE30-8E49-183B2F0A9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06788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1C54EF-3DF6-3720-64C3-6C484ED8E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228456-79EE-4027-C54C-98F2099E5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DF10D40-6D7F-B614-1D8A-8A9794E6D1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8D907E-375B-36B0-477D-3E1A877A8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4D78672-8CCF-7606-DBDE-D0D2ECE04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945562-66C6-C154-EBA1-18336F997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47818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AE6C0D-C09D-8847-E535-AEDA4DA6D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42DF0A2-DC57-12A4-7A28-B4F4D9F2B5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55D2CCB-D8BC-C5C4-09F6-10341C5933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998E14B-45EE-B1AC-E850-495CCFD1D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585C814-0840-AD2C-F130-856ED0D6B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26CA1CA-BE7C-1145-56F6-4700B8CEA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3306658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B59431-118F-48AE-DFB5-724DAC193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028A78-6168-BEA4-1A11-DAC2A0DA87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30F3A8-E6A0-0352-7377-180F0AA32C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74222F-05E7-89FE-4AB6-ACFF596D6A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5372D7-EA5F-C9CC-B2FB-5CE900517C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112911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мебель, картина, в помещении, стул&#10;&#10;Автоматически созданное описание">
            <a:extLst>
              <a:ext uri="{FF2B5EF4-FFF2-40B4-BE49-F238E27FC236}">
                <a16:creationId xmlns:a16="http://schemas.microsoft.com/office/drawing/2014/main" id="{BD908C00-B8FD-1359-BF7E-CAA72149044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7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id="{2DE41796-469D-3FC2-BC02-B5166794B357}"/>
              </a:ext>
            </a:extLst>
          </p:cNvPr>
          <p:cNvSpPr>
            <a:spLocks/>
          </p:cNvSpPr>
          <p:nvPr/>
        </p:nvSpPr>
        <p:spPr>
          <a:xfrm>
            <a:off x="4191643" y="1296102"/>
            <a:ext cx="7700977" cy="3775656"/>
          </a:xfrm>
          <a:prstGeom prst="roundRect">
            <a:avLst/>
          </a:prstGeom>
          <a:solidFill>
            <a:schemeClr val="bg1">
              <a:alpha val="81516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Рисунок 2" descr="Изображение выглядит как детская площадка, качели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AC8343C5-D898-BC6A-380C-E3FD14D435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9088" y="1528240"/>
            <a:ext cx="1832498" cy="1832498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сосуд, Банка Мейсона, Контейнеры для хранения продуктов, крышка&#10;&#10;Автоматически созданное описание">
            <a:extLst>
              <a:ext uri="{FF2B5EF4-FFF2-40B4-BE49-F238E27FC236}">
                <a16:creationId xmlns:a16="http://schemas.microsoft.com/office/drawing/2014/main" id="{EA9FC8C6-DBA7-F32A-A9EB-FE656CCB5C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667" y="53964"/>
            <a:ext cx="3064338" cy="3064338"/>
          </a:xfrm>
          <a:prstGeom prst="rect">
            <a:avLst/>
          </a:prstGeom>
        </p:spPr>
      </p:pic>
      <p:pic>
        <p:nvPicPr>
          <p:cNvPr id="4" name="Рисунок 3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1481CF8A-B8E6-9BAD-28A9-CF6A954CDF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6371" y="1464798"/>
            <a:ext cx="1127335" cy="1127335"/>
          </a:xfrm>
          <a:prstGeom prst="rect">
            <a:avLst/>
          </a:prstGeom>
        </p:spPr>
      </p:pic>
      <p:pic>
        <p:nvPicPr>
          <p:cNvPr id="9" name="Рисунок 8" descr="Изображение выглядит как канделябр&#10;&#10;Автоматически созданное описание">
            <a:extLst>
              <a:ext uri="{FF2B5EF4-FFF2-40B4-BE49-F238E27FC236}">
                <a16:creationId xmlns:a16="http://schemas.microsoft.com/office/drawing/2014/main" id="{09F2F6C4-2D6F-D1FD-00AC-D84728DE27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6120" y="1777597"/>
            <a:ext cx="2310277" cy="1516119"/>
          </a:xfrm>
          <a:prstGeom prst="rect">
            <a:avLst/>
          </a:prstGeom>
        </p:spPr>
      </p:pic>
      <p:pic>
        <p:nvPicPr>
          <p:cNvPr id="7" name="Рисунок 6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6D25D30-362C-CC5B-3817-68A5AFF53D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89979" y="1548763"/>
            <a:ext cx="834740" cy="834740"/>
          </a:xfrm>
          <a:prstGeom prst="rect">
            <a:avLst/>
          </a:prstGeom>
        </p:spPr>
      </p:pic>
      <p:pic>
        <p:nvPicPr>
          <p:cNvPr id="2" name="Рисунок 1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1868F5B-E1C2-4DF0-D785-54E96CC8D3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21779" y="1989269"/>
            <a:ext cx="928752" cy="928752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766E42C-2C39-D0E8-FD08-2F20C6408E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55756" y="1573168"/>
            <a:ext cx="834740" cy="834740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A3EE42E5-535F-3D36-B12A-3799E451D3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69088" y="3877706"/>
            <a:ext cx="834740" cy="834740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4B9C39E-BC01-F308-D540-D12BD519B2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1065" y="3557007"/>
            <a:ext cx="834740" cy="834740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BFE2BBE-AABF-F96B-326F-A3178C04A3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88163" y="3139103"/>
            <a:ext cx="834740" cy="834740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5A5868C-97B8-89A7-DF77-76150128AA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00983" y="3269871"/>
            <a:ext cx="834740" cy="834740"/>
          </a:xfrm>
          <a:prstGeom prst="rect">
            <a:avLst/>
          </a:prstGeom>
        </p:spPr>
      </p:pic>
      <p:pic>
        <p:nvPicPr>
          <p:cNvPr id="8" name="Рисунок 7" descr="Изображение выглядит как графическая вставка, рисунок, иллюстрация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82162AF6-C210-5F80-14EB-75715233713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3103" y="1415282"/>
            <a:ext cx="2268492" cy="1878434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плавсредство, транспорт, корабль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CD5095AC-3346-7EEB-8457-03B6344ADDB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06937" y="1222409"/>
            <a:ext cx="2125018" cy="2125018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музыка, барабан, музыкальный инструмент, Перкуссия&#10;&#10;Автоматически созданное описание">
            <a:extLst>
              <a:ext uri="{FF2B5EF4-FFF2-40B4-BE49-F238E27FC236}">
                <a16:creationId xmlns:a16="http://schemas.microsoft.com/office/drawing/2014/main" id="{6E8CABBB-9A8F-65B4-4722-D6674B91071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13556" y="3637526"/>
            <a:ext cx="1377723" cy="1315099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музыка, аккордеон, музыкальный инструмент, гармоника&#10;&#10;Автоматически созданное описание">
            <a:extLst>
              <a:ext uri="{FF2B5EF4-FFF2-40B4-BE49-F238E27FC236}">
                <a16:creationId xmlns:a16="http://schemas.microsoft.com/office/drawing/2014/main" id="{5B32AD53-7355-A3AE-F415-6CBA55D4C09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18848" y="3222859"/>
            <a:ext cx="2033422" cy="2033422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грибок, гриб, Съедобный гриб, Лекарственный гриб&#10;&#10;Автоматически созданное описание">
            <a:extLst>
              <a:ext uri="{FF2B5EF4-FFF2-40B4-BE49-F238E27FC236}">
                <a16:creationId xmlns:a16="http://schemas.microsoft.com/office/drawing/2014/main" id="{26EB97C8-7D56-D800-39F2-ADC4FC2FF6D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55433" y="3338106"/>
            <a:ext cx="1913940" cy="1913940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лошадь, Фигурка животного, графическая вставка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49C48E48-E162-AF42-34B7-7AA33A44E58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436003" y="3154652"/>
            <a:ext cx="2050714" cy="2050714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сосуд, Банка Мейсона, Контейнеры для хранения продуктов, крышка&#10;&#10;Автоматически созданное описание">
            <a:extLst>
              <a:ext uri="{FF2B5EF4-FFF2-40B4-BE49-F238E27FC236}">
                <a16:creationId xmlns:a16="http://schemas.microsoft.com/office/drawing/2014/main" id="{EA9FC8C6-DBA7-F32A-A9EB-FE656CCB5C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726" y="16594"/>
            <a:ext cx="3064338" cy="3064338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  <a:softEdge rad="673100"/>
          </a:effectLst>
        </p:spPr>
      </p:pic>
      <p:pic>
        <p:nvPicPr>
          <p:cNvPr id="66" name="Picture 65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41888" y="3209163"/>
            <a:ext cx="3457575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88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3906 0.02431 L -0.29297 -0.03773 " pathEditMode="relative" rAng="0" ptsTypes="AA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95" y="-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 L -0.43177 -0.02431 " pathEditMode="relative" rAng="0" ptsTypes="AA">
                                      <p:cBhvr>
                                        <p:cTn id="1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35" y="-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1 L -0.60859 -0.13912 " pathEditMode="relative" rAng="0" ptsTypes="AA">
                                      <p:cBhvr>
                                        <p:cTn id="2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77" y="-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7 0.0243 L -0.71758 -0.01759 " pathEditMode="relative" rAng="0" ptsTypes="AA">
                                      <p:cBhvr>
                                        <p:cTn id="33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32" y="-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7 0.02431 L -0.68008 -0.35602 " pathEditMode="relative" rAng="0" ptsTypes="AA">
                                      <p:cBhvr>
                                        <p:cTn id="41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057" y="-1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 L -0.56797 -0.36597 " pathEditMode="relative" rAng="0" ptsTypes="AA">
                                      <p:cBhvr>
                                        <p:cTn id="49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45" y="-1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 L -0.36823 -0.39676 " pathEditMode="relative" rAng="0" ptsTypes="AA">
                                      <p:cBhvr>
                                        <p:cTn id="57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58" y="-2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 L -0.30091 -0.39051 " pathEditMode="relative" rAng="0" ptsTypes="AA">
                                      <p:cBhvr>
                                        <p:cTn id="65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99" y="-20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E3F5B59-5B85-4E0A-B770-250070F72014}"/>
</file>

<file path=customXml/itemProps2.xml><?xml version="1.0" encoding="utf-8"?>
<ds:datastoreItem xmlns:ds="http://schemas.openxmlformats.org/officeDocument/2006/customXml" ds:itemID="{43C1EF48-9D1B-4BA3-B2FD-3205B3F91A47}"/>
</file>

<file path=customXml/itemProps3.xml><?xml version="1.0" encoding="utf-8"?>
<ds:datastoreItem xmlns:ds="http://schemas.openxmlformats.org/officeDocument/2006/customXml" ds:itemID="{D13BF84D-99CD-445A-BDFF-C159E86FA45D}"/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Администратор</cp:lastModifiedBy>
  <cp:revision>13</cp:revision>
  <dcterms:created xsi:type="dcterms:W3CDTF">2024-07-20T06:48:34Z</dcterms:created>
  <dcterms:modified xsi:type="dcterms:W3CDTF">2024-10-29T19:08:34Z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