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0400" y="1776730"/>
            <a:ext cx="26003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