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r="10934"/>
          <a:stretch/>
        </p:blipFill>
        <p:spPr>
          <a:xfrm>
            <a:off x="11036282" y="5076512"/>
            <a:ext cx="861861" cy="1031429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4663" y="3190602"/>
            <a:ext cx="715520" cy="7155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r="17316"/>
          <a:stretch/>
        </p:blipFill>
        <p:spPr>
          <a:xfrm>
            <a:off x="3167197" y="2021253"/>
            <a:ext cx="1551845" cy="2093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18702"/>
          <a:stretch/>
        </p:blipFill>
        <p:spPr>
          <a:xfrm>
            <a:off x="4747902" y="4644415"/>
            <a:ext cx="1440887" cy="209370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2878" r="17883" b="-2878"/>
          <a:stretch/>
        </p:blipFill>
        <p:spPr>
          <a:xfrm>
            <a:off x="7166745" y="669442"/>
            <a:ext cx="1555598" cy="209370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7436"/>
          <a:stretch/>
        </p:blipFill>
        <p:spPr>
          <a:xfrm>
            <a:off x="8053307" y="2407333"/>
            <a:ext cx="1505264" cy="20937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r="11761"/>
          <a:stretch/>
        </p:blipFill>
        <p:spPr>
          <a:xfrm>
            <a:off x="8354290" y="5470156"/>
            <a:ext cx="970229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465389"/>
            <a:ext cx="1579907" cy="15799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8268" y="3701892"/>
            <a:ext cx="1108160" cy="1108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6090" y="2123125"/>
            <a:ext cx="1121992" cy="1121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769" y="3543090"/>
            <a:ext cx="1529084" cy="1529084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3" y="339594"/>
            <a:ext cx="978196" cy="978196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419" y="1022932"/>
            <a:ext cx="1078051" cy="1078051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690" y="4169018"/>
            <a:ext cx="1134553" cy="1134553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5607" y="3423484"/>
            <a:ext cx="1058453" cy="1058453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665" y="2825883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722" y="37749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671" y="2571648"/>
            <a:ext cx="916973" cy="916973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571397"/>
            <a:ext cx="916973" cy="916973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4226510"/>
            <a:ext cx="1108160" cy="1108160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838696" y="5317553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858446" y="3190602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178" y="2092024"/>
            <a:ext cx="647581" cy="647581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1148" y="209886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90" y="1072871"/>
            <a:ext cx="4876190" cy="4876190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710" y="3438294"/>
            <a:ext cx="27336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2024-07-26T21:12:44Z</dcterms:created>
  <dcterms:modified xsi:type="dcterms:W3CDTF">2024-12-02T11:49:40Z</dcterms:modified>
</cp:coreProperties>
</file>