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75" d="100"/>
          <a:sy n="75" d="100"/>
        </p:scale>
        <p:origin x="1308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Шестиугольник 2"/>
          <p:cNvSpPr/>
          <p:nvPr/>
        </p:nvSpPr>
        <p:spPr>
          <a:xfrm>
            <a:off x="652183" y="231961"/>
            <a:ext cx="6098241" cy="479724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Шестиугольник 3"/>
          <p:cNvSpPr/>
          <p:nvPr/>
        </p:nvSpPr>
        <p:spPr>
          <a:xfrm>
            <a:off x="1349537" y="5378824"/>
            <a:ext cx="1725356" cy="132779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естиугольник 3"/>
          <p:cNvSpPr/>
          <p:nvPr/>
        </p:nvSpPr>
        <p:spPr>
          <a:xfrm>
            <a:off x="4298924" y="5378824"/>
            <a:ext cx="1725357" cy="132779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514594" y="5451314"/>
            <a:ext cx="1237569" cy="118280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555" y="5441654"/>
            <a:ext cx="1192469" cy="119246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699" y="1076325"/>
            <a:ext cx="3209775" cy="32097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715" y="664509"/>
            <a:ext cx="3710660" cy="371066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007" y="943405"/>
            <a:ext cx="2906906" cy="343176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366" y="1042687"/>
            <a:ext cx="3408175" cy="340817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182" y="550866"/>
            <a:ext cx="4183644" cy="417942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857" y="927897"/>
            <a:ext cx="3710660" cy="371066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37" y="957993"/>
            <a:ext cx="2467732" cy="361934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382" y="581149"/>
            <a:ext cx="4245477" cy="424547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303" y="1257035"/>
            <a:ext cx="3073599" cy="307359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722" y="957993"/>
            <a:ext cx="3420104" cy="347586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960" y="581150"/>
            <a:ext cx="4414838" cy="3924300"/>
          </a:xfrm>
          <a:prstGeom prst="rect">
            <a:avLst/>
          </a:prstGeom>
        </p:spPr>
      </p:pic>
      <p:pic>
        <p:nvPicPr>
          <p:cNvPr id="37" name="Рисунок 36" descr="D:\Govorika\Space\Prize\yanochka2.0_cosmic_crystal_2d_cartoon_drawingwhite_background_s_1d28925e-f64c-4b19-9b3b-b3edb126515e.pngyanochka2.0_cosmic_crystal_2d_cartoon_drawingwhite_background_s_1d28925e-f64c-4b19-9b3b-b3edb126515e"/>
          <p:cNvPicPr>
            <a:picLocks noChangeAspect="1"/>
          </p:cNvPicPr>
          <p:nvPr/>
        </p:nvPicPr>
        <p:blipFill>
          <a:blip r:embed="rId16"/>
          <a:srcRect l="269" r="269"/>
          <a:stretch>
            <a:fillRect/>
          </a:stretch>
        </p:blipFill>
        <p:spPr>
          <a:xfrm>
            <a:off x="2836464" y="0"/>
            <a:ext cx="6821375" cy="6858000"/>
          </a:xfrm>
          <a:prstGeom prst="rect">
            <a:avLst/>
          </a:prstGeom>
        </p:spPr>
      </p:pic>
      <p:pic>
        <p:nvPicPr>
          <p:cNvPr id="133" name="Picture 132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78015" y="1371600"/>
            <a:ext cx="5010150" cy="5019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Анастасія Лоза</dc:creator>
  <cp:lastModifiedBy>Администратор</cp:lastModifiedBy>
  <cp:revision>5</cp:revision>
  <dcterms:created xsi:type="dcterms:W3CDTF">2024-05-01T10:30:00Z</dcterms:created>
  <dcterms:modified xsi:type="dcterms:W3CDTF">2024-11-06T14:37:57Z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C4A70F2A964D4BAFBD59740C7D99E858_12</vt:lpwstr>
  </property>
  <property fmtid="{D5CDD505-2E9C-101B-9397-08002B2CF9AE}" pid="3" name="KSOProductBuildVer">
    <vt:lpwstr>1033-12.2.0.17119</vt:lpwstr>
  </property>
</Properties>
</file>